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8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B964-CE7E-8993-BB19-E0C93B035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6C61F-D37D-AC17-E4F8-8973C58B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D48D-B040-B898-893B-5F134DCF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F6D1-FABA-D71E-59AD-886CF9F7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BE22-C7B5-B1F9-F271-E54405DF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CA6-B47C-DC4A-A31D-5292A0BC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BBF27-D265-C39D-273F-8294CDFF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E727-F50C-3141-C814-D6F1843A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4BDC-6DA5-8A22-C96E-08E23812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F11C-29C9-3850-6687-BDB6AAAF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35766-E66E-5E8B-9EEA-745DFD12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02888-29EB-E942-5333-032320C03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FF6A-DF86-CB39-C08D-B1FFC6BB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442B-B3F1-988E-B479-D43293A2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6E1C8-2F6A-F273-46AB-0B08BE7E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3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A028-1609-11D1-ED14-B5BB95A0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27D7-3D11-6C12-5207-14839087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6F27-3F7B-5828-07D8-0E426F3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3DC3B-CECA-9847-B555-258334AB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E831-BC49-D241-4BDC-A8A5FFF5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B622-EA24-7C33-3429-7CC22C27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8E204-C60C-C50B-466C-69D0F841E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1150-8F2B-1443-E531-B3BDBB53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0355-D7D3-66F2-BF35-F758AE19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FDBD-EECE-EA5B-32A7-D613F413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5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D3F3-FE6F-E6C2-B41C-A71C77D1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A206-351F-537B-D17C-CC8EADB98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77234-468A-6798-7285-03CFED7D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97077-3A9F-FD13-5630-C3F9DB01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A2921-2022-EEC9-EDED-E6BA07A7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6ADD5-8DBC-78C6-C195-38E6D6ED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8C6E-7FD2-5AEB-6B26-4434DD0D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FC2D-993F-CBB4-56B0-0D6C93AC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08BD4-D6EA-650F-26D8-AA688684C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E79B7-730E-5AFF-FB3F-B998310D2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5770D-C43F-AD6F-EC37-E16BA1077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81C13-1B12-8914-DC01-0BC6C0B1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B9AB5-8552-6669-8158-E8AC5437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4DE4E-AD4C-7C09-89B5-AD40BF17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01E3-B4D9-96A6-CAC3-27656732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DDCAE-DF85-505B-EB4E-9839D622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1D61F-A6F0-0602-ECA4-C8F88354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4EB62-CD44-CA9A-626B-EAFB8902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45970-1ACA-06E8-3649-997CD7B6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41D2E-C289-96CC-2454-B33E497E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5A386-D7CB-CFDB-FA88-8DB7EFD7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F71-C099-C772-DE5F-C2C2AE60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710B-60ED-D3F4-A595-9D93910A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4117D-FF20-75B9-6E97-AE40820C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388E4-34E5-DA51-A929-FDF4DEC4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A1EAA-28C2-0E3A-2120-B5BF7BC5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CD352-DE2D-79AA-8D7A-B9685999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5868-164E-7621-1680-5CC01FA0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546FE-06C3-0C27-F491-B6AFEC7B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42283-84BD-57BC-749A-9D109617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13923-DE98-5C82-FEDA-874745F1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0745-5779-366E-70F7-B321DDCE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593D9-E5B3-A46A-DAB3-D26806EE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AB367-C092-15F2-6CC3-3EC1FE4E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C39BC-E0F7-BED4-1072-AE9F9B5BC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23D6-1DEE-27E1-4643-C2E894467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3ECF-4E4A-423F-9A97-AEAAD545535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5B46-B7C3-B079-239E-5B89442DE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381A-DD82-70DF-7EAB-5232D26B0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63522-00E1-49F9-B9CA-6F94C9F2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E614-BB88-A255-C6CF-38EB1E904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CF661-A77E-0A2C-4275-37C4B9A8F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7ED64-EEE2-6B28-061F-C0653E36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9" y="1122363"/>
            <a:ext cx="12255087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0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D678-1D28-CC4C-613E-2A699639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event and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893AB-707D-CB5F-6F92-7A4C06EE9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170D-4D89-C6A0-EC53-352911510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FB04A-B7F2-E8A0-C065-1E9F0E157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V="1">
            <a:off x="6172200" y="1510533"/>
            <a:ext cx="5183188" cy="17063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2C27-0669-D45C-B653-F583FD0D5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7315198"/>
            <a:ext cx="5183188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63FAE-8444-9C10-DC1B-669A701E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1" y="1510533"/>
            <a:ext cx="6001058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7F0-142F-D390-2BBC-589800AB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92752-0715-DE33-5649-C8C8B5B8D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283" y="1541145"/>
            <a:ext cx="46164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A70D5-BBC2-0742-9C0E-09335549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46" y="1296165"/>
            <a:ext cx="4897898" cy="45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9178-0495-718A-2868-1C5BC0BD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7EF40-E8AC-849E-8378-0E09450B0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50" y="1561465"/>
            <a:ext cx="557877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E0CEB-0513-0067-1538-754E8773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75" y="1632682"/>
            <a:ext cx="5480565" cy="44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6D05-F1B9-9EA3-BDCF-4ABF3E61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input box value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B5835-C49E-7392-AF20-E8F540CE4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658" y="1470024"/>
            <a:ext cx="5905902" cy="5241395"/>
          </a:xfrm>
        </p:spPr>
      </p:pic>
    </p:spTree>
    <p:extLst>
      <p:ext uri="{BB962C8B-B14F-4D97-AF65-F5344CB8AC3E}">
        <p14:creationId xmlns:p14="http://schemas.microsoft.com/office/powerpoint/2010/main" val="60723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2F2E-70FD-22C4-1EF6-7A96A9C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and Show elements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9554F-4B51-51D1-F772-9327BD02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240" y="1419224"/>
            <a:ext cx="5627214" cy="4666615"/>
          </a:xfrm>
        </p:spPr>
      </p:pic>
    </p:spTree>
    <p:extLst>
      <p:ext uri="{BB962C8B-B14F-4D97-AF65-F5344CB8AC3E}">
        <p14:creationId xmlns:p14="http://schemas.microsoft.com/office/powerpoint/2010/main" val="184968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BE4A-BB26-5828-0B48-EB8B1C32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440C3-E28E-56BC-33B2-2B4A12627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92" y="1690688"/>
            <a:ext cx="6838247" cy="4518810"/>
          </a:xfrm>
        </p:spPr>
      </p:pic>
    </p:spTree>
    <p:extLst>
      <p:ext uri="{BB962C8B-B14F-4D97-AF65-F5344CB8AC3E}">
        <p14:creationId xmlns:p14="http://schemas.microsoft.com/office/powerpoint/2010/main" val="26928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6ACC2-1CBA-749B-C58F-70EBFF56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86" y="335145"/>
            <a:ext cx="9304623" cy="5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6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199-F2B5-4B78-6403-E67275DF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function as props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DDA7C-A431-E1CF-C405-13F41307F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327" y="1825625"/>
            <a:ext cx="6677346" cy="4351338"/>
          </a:xfrm>
        </p:spPr>
      </p:pic>
    </p:spTree>
    <p:extLst>
      <p:ext uri="{BB962C8B-B14F-4D97-AF65-F5344CB8AC3E}">
        <p14:creationId xmlns:p14="http://schemas.microsoft.com/office/powerpoint/2010/main" val="144392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ABFE50-09BE-0436-A027-8C6969C3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72" y="640585"/>
            <a:ext cx="7096908" cy="62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83717-D55E-8183-5157-1EFFEAC0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64" y="1156868"/>
            <a:ext cx="7436232" cy="39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C58A-8AD0-9DFA-48FF-FC3339E6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3915"/>
          </a:xfrm>
        </p:spPr>
        <p:txBody>
          <a:bodyPr>
            <a:normAutofit/>
          </a:bodyPr>
          <a:lstStyle/>
          <a:p>
            <a:r>
              <a:rPr lang="en-US" b="1" dirty="0"/>
              <a:t>Environment set up for ReactJS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install Node and NPM</a:t>
            </a:r>
            <a:br>
              <a:rPr lang="en-US" dirty="0"/>
            </a:br>
            <a:r>
              <a:rPr lang="en-US" dirty="0"/>
              <a:t>2. vs code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1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15AD-A7AA-856A-FB4C-053060E0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Constructors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922AE-74E2-DA91-B0F2-DDC014287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503" y="1825625"/>
            <a:ext cx="5344994" cy="4351338"/>
          </a:xfrm>
        </p:spPr>
      </p:pic>
    </p:spTree>
    <p:extLst>
      <p:ext uri="{BB962C8B-B14F-4D97-AF65-F5344CB8AC3E}">
        <p14:creationId xmlns:p14="http://schemas.microsoft.com/office/powerpoint/2010/main" val="389674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BB24-075C-58AD-1FEE-A95553D1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CBD8-BDB3-5598-753C-836B6AF8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B9FB3-D28A-A6F8-8B81-4D7CABDA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08" y="876169"/>
            <a:ext cx="9411184" cy="51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5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2412-368E-064E-4DFA-D42AC33A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FE65A-DD5B-4208-1D08-4D87312C0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369" y="1343025"/>
            <a:ext cx="5515127" cy="4351338"/>
          </a:xfrm>
        </p:spPr>
      </p:pic>
    </p:spTree>
    <p:extLst>
      <p:ext uri="{BB962C8B-B14F-4D97-AF65-F5344CB8AC3E}">
        <p14:creationId xmlns:p14="http://schemas.microsoft.com/office/powerpoint/2010/main" val="2107529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C0D1-1BBE-FCDE-2314-B7B2EA3B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componentDidUpdate</a:t>
            </a:r>
            <a:r>
              <a:rPr lang="en-US" dirty="0"/>
              <a:t>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C4626-0691-A702-0518-C71BA8D99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742" y="1825625"/>
            <a:ext cx="5126516" cy="4351338"/>
          </a:xfrm>
        </p:spPr>
      </p:pic>
    </p:spTree>
    <p:extLst>
      <p:ext uri="{BB962C8B-B14F-4D97-AF65-F5344CB8AC3E}">
        <p14:creationId xmlns:p14="http://schemas.microsoft.com/office/powerpoint/2010/main" val="88280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71A2-6FC1-ACF4-84CF-406630A7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shouldComponentUpdate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BBBB7-7F77-E665-E84D-EC3CA02E1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586" y="1825625"/>
            <a:ext cx="5662828" cy="4351338"/>
          </a:xfrm>
        </p:spPr>
      </p:pic>
    </p:spTree>
    <p:extLst>
      <p:ext uri="{BB962C8B-B14F-4D97-AF65-F5344CB8AC3E}">
        <p14:creationId xmlns:p14="http://schemas.microsoft.com/office/powerpoint/2010/main" val="41100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C556-5E62-5BE5-5935-00E32BA8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componentWillunmount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FF7FC-B5C0-DB8D-C257-9AF51286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953" y="1825625"/>
            <a:ext cx="5444094" cy="4351338"/>
          </a:xfrm>
        </p:spPr>
      </p:pic>
    </p:spTree>
    <p:extLst>
      <p:ext uri="{BB962C8B-B14F-4D97-AF65-F5344CB8AC3E}">
        <p14:creationId xmlns:p14="http://schemas.microsoft.com/office/powerpoint/2010/main" val="67394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45F1B-B505-57B8-C242-78870F8E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97" y="1106911"/>
            <a:ext cx="6523703" cy="49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36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7CDC-9F92-E59F-5F00-BD606EF2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A866-0537-794C-F1EB-313B8E5B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hook, we can use class component features in functional components such as state, life cycle, pure components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4166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E54E-B5F0-1D34-EA6B-E333472C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D9502-F3DB-44CD-761D-B9EA5201F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332" y="1825625"/>
            <a:ext cx="5157336" cy="4351338"/>
          </a:xfrm>
        </p:spPr>
      </p:pic>
    </p:spTree>
    <p:extLst>
      <p:ext uri="{BB962C8B-B14F-4D97-AF65-F5344CB8AC3E}">
        <p14:creationId xmlns:p14="http://schemas.microsoft.com/office/powerpoint/2010/main" val="136014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7ADF-5103-A23A-5FB4-CA146E02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9595"/>
          </a:xfrm>
        </p:spPr>
        <p:txBody>
          <a:bodyPr/>
          <a:lstStyle/>
          <a:p>
            <a:r>
              <a:rPr lang="en-US" sz="2400" dirty="0"/>
              <a:t>1. Create a folder </a:t>
            </a:r>
            <a:br>
              <a:rPr lang="en-US" sz="2400" dirty="0"/>
            </a:br>
            <a:r>
              <a:rPr lang="en-US" sz="2400" dirty="0"/>
              <a:t>2. Create a react project -&gt; </a:t>
            </a:r>
            <a:r>
              <a:rPr lang="en-US" sz="2400" dirty="0" err="1"/>
              <a:t>npx</a:t>
            </a:r>
            <a:r>
              <a:rPr lang="en-US" sz="2400" dirty="0"/>
              <a:t> create-react-app app-name</a:t>
            </a:r>
            <a:br>
              <a:rPr lang="en-US" sz="2400" dirty="0"/>
            </a:br>
            <a:r>
              <a:rPr lang="en-US" sz="2400" dirty="0"/>
              <a:t>3. inside the folder cd app-name </a:t>
            </a:r>
            <a:br>
              <a:rPr lang="en-US" sz="2400" dirty="0"/>
            </a:br>
            <a:r>
              <a:rPr lang="en-US" sz="2400" dirty="0"/>
              <a:t>4. open it on vs code -&gt; code .</a:t>
            </a:r>
            <a:br>
              <a:rPr lang="en-US" sz="2400" dirty="0"/>
            </a:br>
            <a:r>
              <a:rPr lang="en-US" sz="2400" dirty="0"/>
              <a:t>5. run the project -&gt; </a:t>
            </a:r>
            <a:r>
              <a:rPr lang="en-US" sz="2400" dirty="0" err="1"/>
              <a:t>npm</a:t>
            </a:r>
            <a:r>
              <a:rPr lang="en-US" sz="2400" dirty="0"/>
              <a:t> start </a:t>
            </a:r>
          </a:p>
        </p:txBody>
      </p:sp>
    </p:spTree>
    <p:extLst>
      <p:ext uri="{BB962C8B-B14F-4D97-AF65-F5344CB8AC3E}">
        <p14:creationId xmlns:p14="http://schemas.microsoft.com/office/powerpoint/2010/main" val="874227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3A53-3D5A-7384-653D-C4E236F8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FFC4-4836-FD31-EA7B-951DB4721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7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0A4A-8693-7CC2-645D-6198FFC8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55B09-ED53-3DBB-E266-74E2E03A5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856" y="1825625"/>
            <a:ext cx="6532287" cy="4351338"/>
          </a:xfrm>
        </p:spPr>
      </p:pic>
    </p:spTree>
    <p:extLst>
      <p:ext uri="{BB962C8B-B14F-4D97-AF65-F5344CB8AC3E}">
        <p14:creationId xmlns:p14="http://schemas.microsoft.com/office/powerpoint/2010/main" val="63226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F779-D373-8A5E-40C9-1F0D036A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>
            <a:normAutofit/>
          </a:bodyPr>
          <a:lstStyle/>
          <a:p>
            <a:r>
              <a:rPr lang="en-US" dirty="0"/>
              <a:t>Components :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A piece of code that can be reused. </a:t>
            </a:r>
            <a:br>
              <a:rPr lang="en-US" sz="2800" dirty="0"/>
            </a:br>
            <a:r>
              <a:rPr lang="en-US" sz="2800" dirty="0"/>
              <a:t>Such as functions </a:t>
            </a:r>
            <a:br>
              <a:rPr lang="en-US" sz="2800" dirty="0"/>
            </a:br>
            <a:r>
              <a:rPr lang="en-US" sz="2800" dirty="0"/>
              <a:t>but they are more powerful than functions </a:t>
            </a:r>
            <a:br>
              <a:rPr lang="en-US" sz="2800" dirty="0"/>
            </a:br>
            <a:r>
              <a:rPr lang="en-US" sz="2800" dirty="0"/>
              <a:t>header, footer </a:t>
            </a:r>
            <a:r>
              <a:rPr lang="en-US" sz="2800" dirty="0" err="1"/>
              <a:t>etc</a:t>
            </a:r>
            <a:r>
              <a:rPr lang="en-US" sz="2800" dirty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A4CD-AF24-E450-5032-B55016B8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6555"/>
          </a:xfrm>
        </p:spPr>
        <p:txBody>
          <a:bodyPr>
            <a:normAutofit/>
          </a:bodyPr>
          <a:lstStyle/>
          <a:p>
            <a:r>
              <a:rPr lang="en-US" dirty="0"/>
              <a:t>Types of Components : 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1. functional components </a:t>
            </a:r>
            <a:br>
              <a:rPr lang="en-US" sz="2800" dirty="0"/>
            </a:br>
            <a:r>
              <a:rPr lang="en-US" sz="2800" dirty="0"/>
              <a:t>2. class component </a:t>
            </a:r>
            <a:br>
              <a:rPr lang="en-US" sz="2800" dirty="0"/>
            </a:br>
            <a:r>
              <a:rPr lang="en-US" sz="2800" dirty="0"/>
              <a:t>3. HOC (Hight order component )</a:t>
            </a:r>
            <a:br>
              <a:rPr lang="en-US" sz="2800" dirty="0"/>
            </a:br>
            <a:r>
              <a:rPr lang="en-US" sz="2800" dirty="0"/>
              <a:t>4. pure component </a:t>
            </a:r>
            <a:br>
              <a:rPr lang="en-US" sz="2800" dirty="0"/>
            </a:br>
            <a:r>
              <a:rPr lang="en-US" sz="2800" dirty="0"/>
              <a:t>5. controlled component </a:t>
            </a:r>
            <a:br>
              <a:rPr lang="en-US" sz="2800" dirty="0"/>
            </a:br>
            <a:r>
              <a:rPr lang="en-US" sz="2800" dirty="0"/>
              <a:t>6. uncontrolled component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2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4F3-E65D-2CA3-0667-E8CE003A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4875"/>
          </a:xfrm>
        </p:spPr>
        <p:txBody>
          <a:bodyPr/>
          <a:lstStyle/>
          <a:p>
            <a:r>
              <a:rPr lang="en-US" dirty="0"/>
              <a:t>Functional components : </a:t>
            </a:r>
            <a:br>
              <a:rPr lang="en-US"/>
            </a:b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5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89E9-1700-F1DA-8419-CFF23EF5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CF8B7-B471-6905-64EE-3838B2071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4520" y="1825542"/>
            <a:ext cx="4527783" cy="320691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FD775-A3B3-0C4E-0A43-EB217943F9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50560" y="1825625"/>
            <a:ext cx="5151594" cy="4351338"/>
          </a:xfrm>
        </p:spPr>
      </p:pic>
    </p:spTree>
    <p:extLst>
      <p:ext uri="{BB962C8B-B14F-4D97-AF65-F5344CB8AC3E}">
        <p14:creationId xmlns:p14="http://schemas.microsoft.com/office/powerpoint/2010/main" val="418788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3AB0-D0AE-1C97-9C1F-33091199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D27EA7-E255-E064-0323-D903299CC5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6229"/>
            <a:ext cx="5181600" cy="355012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98CB3B-5AD6-8530-4AE1-00F1505BB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7046" y="1825625"/>
            <a:ext cx="3833673" cy="4351338"/>
          </a:xfrm>
        </p:spPr>
      </p:pic>
    </p:spTree>
    <p:extLst>
      <p:ext uri="{BB962C8B-B14F-4D97-AF65-F5344CB8AC3E}">
        <p14:creationId xmlns:p14="http://schemas.microsoft.com/office/powerpoint/2010/main" val="240616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202</Words>
  <Application>Microsoft Office PowerPoint</Application>
  <PresentationFormat>Widescreen</PresentationFormat>
  <Paragraphs>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Environment set up for ReactJS  1. install Node and NPM 2. vs code   </vt:lpstr>
      <vt:lpstr>1. Create a folder  2. Create a react project -&gt; npx create-react-app app-name 3. inside the folder cd app-name  4. open it on vs code -&gt; code . 5. run the project -&gt; npm start </vt:lpstr>
      <vt:lpstr>Hello world </vt:lpstr>
      <vt:lpstr>Components :  A piece of code that can be reused.  Such as functions  but they are more powerful than functions  header, footer etc… </vt:lpstr>
      <vt:lpstr>Types of Components :   1. functional components  2. class component  3. HOC (Hight order component ) 4. pure component  5. controlled component  6. uncontrolled component  </vt:lpstr>
      <vt:lpstr>Functional components :   </vt:lpstr>
      <vt:lpstr>PowerPoint Presentation</vt:lpstr>
      <vt:lpstr>Class component </vt:lpstr>
      <vt:lpstr>Click event and function </vt:lpstr>
      <vt:lpstr>state</vt:lpstr>
      <vt:lpstr>Props </vt:lpstr>
      <vt:lpstr>Get input box value </vt:lpstr>
      <vt:lpstr>Hide and Show elements </vt:lpstr>
      <vt:lpstr>Basic Form</vt:lpstr>
      <vt:lpstr>PowerPoint Presentation</vt:lpstr>
      <vt:lpstr>Pass function as props </vt:lpstr>
      <vt:lpstr>PowerPoint Presentation</vt:lpstr>
      <vt:lpstr>PowerPoint Presentation</vt:lpstr>
      <vt:lpstr>React Constructors </vt:lpstr>
      <vt:lpstr>Life cycle of React</vt:lpstr>
      <vt:lpstr>PowerPoint Presentation</vt:lpstr>
      <vt:lpstr>ComponentDidMount method </vt:lpstr>
      <vt:lpstr>componentDidUpdate method </vt:lpstr>
      <vt:lpstr>shouldComponentUpdate</vt:lpstr>
      <vt:lpstr>componentWillunmount</vt:lpstr>
      <vt:lpstr>PowerPoint Presentation</vt:lpstr>
      <vt:lpstr>Hooks </vt:lpstr>
      <vt:lpstr>useState</vt:lpstr>
      <vt:lpstr>useEffect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goyal</dc:creator>
  <cp:lastModifiedBy>sakshi goyal</cp:lastModifiedBy>
  <cp:revision>3</cp:revision>
  <dcterms:created xsi:type="dcterms:W3CDTF">2023-08-18T14:27:33Z</dcterms:created>
  <dcterms:modified xsi:type="dcterms:W3CDTF">2023-08-28T15:17:10Z</dcterms:modified>
</cp:coreProperties>
</file>