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991600" cy="54014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11500" b="1" dirty="0" smtClean="0">
                <a:ln/>
                <a:solidFill>
                  <a:schemeClr val="accent3"/>
                </a:solidFill>
              </a:rPr>
              <a:t>Sales </a:t>
            </a:r>
            <a:endParaRPr lang="en-US" sz="11500" b="1" dirty="0" smtClean="0">
              <a:ln/>
              <a:solidFill>
                <a:schemeClr val="accent3"/>
              </a:solidFill>
            </a:endParaRPr>
          </a:p>
          <a:p>
            <a:pPr algn="ctr"/>
            <a:r>
              <a:rPr lang="en-US" sz="11500" b="1" dirty="0" smtClean="0">
                <a:ln/>
                <a:solidFill>
                  <a:schemeClr val="accent3"/>
                </a:solidFill>
              </a:rPr>
              <a:t>Performance </a:t>
            </a:r>
          </a:p>
          <a:p>
            <a:pPr algn="ctr"/>
            <a:r>
              <a:rPr lang="en-US" sz="11500" b="1" dirty="0" smtClean="0">
                <a:ln/>
                <a:solidFill>
                  <a:schemeClr val="accent3"/>
                </a:solidFill>
              </a:rPr>
              <a:t>Dashboard</a:t>
            </a:r>
            <a:endParaRPr lang="en-US" sz="11500" b="1" dirty="0">
              <a:ln/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OBJECTIVE</a:t>
            </a:r>
            <a:endParaRPr lang="en-US" sz="6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monitor and analyze the sales performance.</a:t>
            </a:r>
          </a:p>
          <a:p>
            <a:r>
              <a:rPr lang="en-US" b="1" dirty="0" smtClean="0"/>
              <a:t>To provide actionable insights for better decision-making.</a:t>
            </a:r>
          </a:p>
          <a:p>
            <a:r>
              <a:rPr lang="en-US" b="1" dirty="0" smtClean="0"/>
              <a:t>To track key KPIs like revenue, profit, orders, customer trends.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853" y="914400"/>
            <a:ext cx="890074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8676550" cy="476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798692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8560805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54218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OBJECTIVE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2</cp:revision>
  <dcterms:created xsi:type="dcterms:W3CDTF">2006-08-16T00:00:00Z</dcterms:created>
  <dcterms:modified xsi:type="dcterms:W3CDTF">2025-04-25T17:32:18Z</dcterms:modified>
</cp:coreProperties>
</file>