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4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7A2CD-B906-4DEC-ABB1-E90C24BA7B98}" v="28" dt="2024-08-29T17:22:18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arwal, Sakshi" userId="358d6814-76b5-4377-a5ff-51540e9626a3" providerId="ADAL" clId="{A697A2CD-B906-4DEC-ABB1-E90C24BA7B98}"/>
    <pc:docChg chg="undo custSel addSld delSld modSld">
      <pc:chgData name="Agarwal, Sakshi" userId="358d6814-76b5-4377-a5ff-51540e9626a3" providerId="ADAL" clId="{A697A2CD-B906-4DEC-ABB1-E90C24BA7B98}" dt="2024-08-29T17:22:45.042" v="309" actId="2696"/>
      <pc:docMkLst>
        <pc:docMk/>
      </pc:docMkLst>
      <pc:sldChg chg="addSp delSp modSp mod">
        <pc:chgData name="Agarwal, Sakshi" userId="358d6814-76b5-4377-a5ff-51540e9626a3" providerId="ADAL" clId="{A697A2CD-B906-4DEC-ABB1-E90C24BA7B98}" dt="2024-08-29T17:21:57.930" v="291"/>
        <pc:sldMkLst>
          <pc:docMk/>
          <pc:sldMk cId="1446984038" sldId="256"/>
        </pc:sldMkLst>
        <pc:spChg chg="add del mod">
          <ac:chgData name="Agarwal, Sakshi" userId="358d6814-76b5-4377-a5ff-51540e9626a3" providerId="ADAL" clId="{A697A2CD-B906-4DEC-ABB1-E90C24BA7B98}" dt="2024-08-29T17:21:57.930" v="291"/>
          <ac:spMkLst>
            <pc:docMk/>
            <pc:sldMk cId="1446984038" sldId="256"/>
            <ac:spMk id="2" creationId="{0526D138-A457-38CA-DABA-E0D7C0361D12}"/>
          </ac:spMkLst>
        </pc:spChg>
        <pc:spChg chg="add mod">
          <ac:chgData name="Agarwal, Sakshi" userId="358d6814-76b5-4377-a5ff-51540e9626a3" providerId="ADAL" clId="{A697A2CD-B906-4DEC-ABB1-E90C24BA7B98}" dt="2024-08-29T17:21:55.351" v="289" actId="255"/>
          <ac:spMkLst>
            <pc:docMk/>
            <pc:sldMk cId="1446984038" sldId="256"/>
            <ac:spMk id="3" creationId="{BDE4CB4D-5393-A92A-45FF-0372E17B9CF2}"/>
          </ac:spMkLst>
        </pc:spChg>
      </pc:sldChg>
      <pc:sldChg chg="new del">
        <pc:chgData name="Agarwal, Sakshi" userId="358d6814-76b5-4377-a5ff-51540e9626a3" providerId="ADAL" clId="{A697A2CD-B906-4DEC-ABB1-E90C24BA7B98}" dt="2024-08-28T07:55:44.268" v="2" actId="2696"/>
        <pc:sldMkLst>
          <pc:docMk/>
          <pc:sldMk cId="2813069863" sldId="268"/>
        </pc:sldMkLst>
      </pc:sldChg>
      <pc:sldChg chg="modSp add mod">
        <pc:chgData name="Agarwal, Sakshi" userId="358d6814-76b5-4377-a5ff-51540e9626a3" providerId="ADAL" clId="{A697A2CD-B906-4DEC-ABB1-E90C24BA7B98}" dt="2024-08-28T07:56:23.539" v="3"/>
        <pc:sldMkLst>
          <pc:docMk/>
          <pc:sldMk cId="2842006660" sldId="269"/>
        </pc:sldMkLst>
        <pc:spChg chg="mod">
          <ac:chgData name="Agarwal, Sakshi" userId="358d6814-76b5-4377-a5ff-51540e9626a3" providerId="ADAL" clId="{A697A2CD-B906-4DEC-ABB1-E90C24BA7B98}" dt="2024-08-28T07:56:23.539" v="3"/>
          <ac:spMkLst>
            <pc:docMk/>
            <pc:sldMk cId="2842006660" sldId="269"/>
            <ac:spMk id="4" creationId="{34BDAB40-CA4B-1714-56D3-EB68A828C5D1}"/>
          </ac:spMkLst>
        </pc:spChg>
      </pc:sldChg>
      <pc:sldChg chg="addSp delSp modSp add mod">
        <pc:chgData name="Agarwal, Sakshi" userId="358d6814-76b5-4377-a5ff-51540e9626a3" providerId="ADAL" clId="{A697A2CD-B906-4DEC-ABB1-E90C24BA7B98}" dt="2024-08-28T08:19:48.573" v="17" actId="1076"/>
        <pc:sldMkLst>
          <pc:docMk/>
          <pc:sldMk cId="2414976035" sldId="270"/>
        </pc:sldMkLst>
        <pc:picChg chg="del">
          <ac:chgData name="Agarwal, Sakshi" userId="358d6814-76b5-4377-a5ff-51540e9626a3" providerId="ADAL" clId="{A697A2CD-B906-4DEC-ABB1-E90C24BA7B98}" dt="2024-08-28T08:18:53.602" v="6" actId="478"/>
          <ac:picMkLst>
            <pc:docMk/>
            <pc:sldMk cId="2414976035" sldId="270"/>
            <ac:picMk id="3" creationId="{1EC637B9-6A75-A0E8-24B1-1AB6FEE94C67}"/>
          </ac:picMkLst>
        </pc:picChg>
        <pc:picChg chg="add mod">
          <ac:chgData name="Agarwal, Sakshi" userId="358d6814-76b5-4377-a5ff-51540e9626a3" providerId="ADAL" clId="{A697A2CD-B906-4DEC-ABB1-E90C24BA7B98}" dt="2024-08-28T08:19:03.248" v="10" actId="14100"/>
          <ac:picMkLst>
            <pc:docMk/>
            <pc:sldMk cId="2414976035" sldId="270"/>
            <ac:picMk id="4" creationId="{CC7C747F-4A04-C353-DA0D-83DA0CDC277D}"/>
          </ac:picMkLst>
        </pc:picChg>
        <pc:picChg chg="del">
          <ac:chgData name="Agarwal, Sakshi" userId="358d6814-76b5-4377-a5ff-51540e9626a3" providerId="ADAL" clId="{A697A2CD-B906-4DEC-ABB1-E90C24BA7B98}" dt="2024-08-28T08:19:07.955" v="11" actId="478"/>
          <ac:picMkLst>
            <pc:docMk/>
            <pc:sldMk cId="2414976035" sldId="270"/>
            <ac:picMk id="6" creationId="{3B83F53A-1399-0362-D00D-69C9AB8883A1}"/>
          </ac:picMkLst>
        </pc:picChg>
        <pc:picChg chg="add mod">
          <ac:chgData name="Agarwal, Sakshi" userId="358d6814-76b5-4377-a5ff-51540e9626a3" providerId="ADAL" clId="{A697A2CD-B906-4DEC-ABB1-E90C24BA7B98}" dt="2024-08-28T08:19:48.573" v="17" actId="1076"/>
          <ac:picMkLst>
            <pc:docMk/>
            <pc:sldMk cId="2414976035" sldId="270"/>
            <ac:picMk id="9" creationId="{CE514B07-297F-CDB0-3767-F6E76847C175}"/>
          </ac:picMkLst>
        </pc:picChg>
      </pc:sldChg>
      <pc:sldChg chg="modSp add mod">
        <pc:chgData name="Agarwal, Sakshi" userId="358d6814-76b5-4377-a5ff-51540e9626a3" providerId="ADAL" clId="{A697A2CD-B906-4DEC-ABB1-E90C24BA7B98}" dt="2024-08-28T08:23:45.675" v="22" actId="20577"/>
        <pc:sldMkLst>
          <pc:docMk/>
          <pc:sldMk cId="152383828" sldId="271"/>
        </pc:sldMkLst>
        <pc:spChg chg="mod">
          <ac:chgData name="Agarwal, Sakshi" userId="358d6814-76b5-4377-a5ff-51540e9626a3" providerId="ADAL" clId="{A697A2CD-B906-4DEC-ABB1-E90C24BA7B98}" dt="2024-08-28T08:23:45.675" v="22" actId="20577"/>
          <ac:spMkLst>
            <pc:docMk/>
            <pc:sldMk cId="152383828" sldId="271"/>
            <ac:spMk id="4" creationId="{34BDAB40-CA4B-1714-56D3-EB68A828C5D1}"/>
          </ac:spMkLst>
        </pc:spChg>
      </pc:sldChg>
      <pc:sldChg chg="new del">
        <pc:chgData name="Agarwal, Sakshi" userId="358d6814-76b5-4377-a5ff-51540e9626a3" providerId="ADAL" clId="{A697A2CD-B906-4DEC-ABB1-E90C24BA7B98}" dt="2024-08-28T08:20:47.488" v="19" actId="2696"/>
        <pc:sldMkLst>
          <pc:docMk/>
          <pc:sldMk cId="4000706371" sldId="271"/>
        </pc:sldMkLst>
      </pc:sldChg>
      <pc:sldChg chg="addSp delSp modSp add mod">
        <pc:chgData name="Agarwal, Sakshi" userId="358d6814-76b5-4377-a5ff-51540e9626a3" providerId="ADAL" clId="{A697A2CD-B906-4DEC-ABB1-E90C24BA7B98}" dt="2024-08-28T08:25:20.691" v="35" actId="14100"/>
        <pc:sldMkLst>
          <pc:docMk/>
          <pc:sldMk cId="2216896214" sldId="272"/>
        </pc:sldMkLst>
        <pc:picChg chg="add mod">
          <ac:chgData name="Agarwal, Sakshi" userId="358d6814-76b5-4377-a5ff-51540e9626a3" providerId="ADAL" clId="{A697A2CD-B906-4DEC-ABB1-E90C24BA7B98}" dt="2024-08-28T08:24:31.480" v="29" actId="1076"/>
          <ac:picMkLst>
            <pc:docMk/>
            <pc:sldMk cId="2216896214" sldId="272"/>
            <ac:picMk id="3" creationId="{B189B374-18A9-6D6D-FC89-A04D0A0E87BB}"/>
          </ac:picMkLst>
        </pc:picChg>
        <pc:picChg chg="del">
          <ac:chgData name="Agarwal, Sakshi" userId="358d6814-76b5-4377-a5ff-51540e9626a3" providerId="ADAL" clId="{A697A2CD-B906-4DEC-ABB1-E90C24BA7B98}" dt="2024-08-28T08:25:11.207" v="31" actId="478"/>
          <ac:picMkLst>
            <pc:docMk/>
            <pc:sldMk cId="2216896214" sldId="272"/>
            <ac:picMk id="4" creationId="{CC7C747F-4A04-C353-DA0D-83DA0CDC277D}"/>
          </ac:picMkLst>
        </pc:picChg>
        <pc:picChg chg="add mod">
          <ac:chgData name="Agarwal, Sakshi" userId="358d6814-76b5-4377-a5ff-51540e9626a3" providerId="ADAL" clId="{A697A2CD-B906-4DEC-ABB1-E90C24BA7B98}" dt="2024-08-28T08:25:20.691" v="35" actId="14100"/>
          <ac:picMkLst>
            <pc:docMk/>
            <pc:sldMk cId="2216896214" sldId="272"/>
            <ac:picMk id="6" creationId="{D17D1154-5294-3C84-2DD8-D0E03C9AF8A6}"/>
          </ac:picMkLst>
        </pc:picChg>
        <pc:picChg chg="del">
          <ac:chgData name="Agarwal, Sakshi" userId="358d6814-76b5-4377-a5ff-51540e9626a3" providerId="ADAL" clId="{A697A2CD-B906-4DEC-ABB1-E90C24BA7B98}" dt="2024-08-28T08:24:22.413" v="25" actId="478"/>
          <ac:picMkLst>
            <pc:docMk/>
            <pc:sldMk cId="2216896214" sldId="272"/>
            <ac:picMk id="9" creationId="{CE514B07-297F-CDB0-3767-F6E76847C175}"/>
          </ac:picMkLst>
        </pc:picChg>
      </pc:sldChg>
      <pc:sldChg chg="modSp add mod">
        <pc:chgData name="Agarwal, Sakshi" userId="358d6814-76b5-4377-a5ff-51540e9626a3" providerId="ADAL" clId="{A697A2CD-B906-4DEC-ABB1-E90C24BA7B98}" dt="2024-08-28T08:29:56.030" v="37"/>
        <pc:sldMkLst>
          <pc:docMk/>
          <pc:sldMk cId="297159124" sldId="273"/>
        </pc:sldMkLst>
        <pc:spChg chg="mod">
          <ac:chgData name="Agarwal, Sakshi" userId="358d6814-76b5-4377-a5ff-51540e9626a3" providerId="ADAL" clId="{A697A2CD-B906-4DEC-ABB1-E90C24BA7B98}" dt="2024-08-28T08:29:56.030" v="37"/>
          <ac:spMkLst>
            <pc:docMk/>
            <pc:sldMk cId="297159124" sldId="273"/>
            <ac:spMk id="4" creationId="{34BDAB40-CA4B-1714-56D3-EB68A828C5D1}"/>
          </ac:spMkLst>
        </pc:spChg>
      </pc:sldChg>
      <pc:sldChg chg="addSp delSp modSp add mod">
        <pc:chgData name="Agarwal, Sakshi" userId="358d6814-76b5-4377-a5ff-51540e9626a3" providerId="ADAL" clId="{A697A2CD-B906-4DEC-ABB1-E90C24BA7B98}" dt="2024-08-28T08:32:04.663" v="54" actId="14100"/>
        <pc:sldMkLst>
          <pc:docMk/>
          <pc:sldMk cId="3940868926" sldId="274"/>
        </pc:sldMkLst>
        <pc:spChg chg="mod">
          <ac:chgData name="Agarwal, Sakshi" userId="358d6814-76b5-4377-a5ff-51540e9626a3" providerId="ADAL" clId="{A697A2CD-B906-4DEC-ABB1-E90C24BA7B98}" dt="2024-08-28T08:32:02.089" v="53" actId="1076"/>
          <ac:spMkLst>
            <pc:docMk/>
            <pc:sldMk cId="3940868926" sldId="274"/>
            <ac:spMk id="7" creationId="{4E17B988-427B-5B66-7828-B1CF6D7C39C0}"/>
          </ac:spMkLst>
        </pc:spChg>
        <pc:picChg chg="del">
          <ac:chgData name="Agarwal, Sakshi" userId="358d6814-76b5-4377-a5ff-51540e9626a3" providerId="ADAL" clId="{A697A2CD-B906-4DEC-ABB1-E90C24BA7B98}" dt="2024-08-28T08:30:41.188" v="44" actId="478"/>
          <ac:picMkLst>
            <pc:docMk/>
            <pc:sldMk cId="3940868926" sldId="274"/>
            <ac:picMk id="3" creationId="{B189B374-18A9-6D6D-FC89-A04D0A0E87BB}"/>
          </ac:picMkLst>
        </pc:picChg>
        <pc:picChg chg="add mod">
          <ac:chgData name="Agarwal, Sakshi" userId="358d6814-76b5-4377-a5ff-51540e9626a3" providerId="ADAL" clId="{A697A2CD-B906-4DEC-ABB1-E90C24BA7B98}" dt="2024-08-28T08:30:37.220" v="43" actId="1076"/>
          <ac:picMkLst>
            <pc:docMk/>
            <pc:sldMk cId="3940868926" sldId="274"/>
            <ac:picMk id="4" creationId="{250DFA6E-8988-1128-204D-BF6E0BADA54E}"/>
          </ac:picMkLst>
        </pc:picChg>
        <pc:picChg chg="del">
          <ac:chgData name="Agarwal, Sakshi" userId="358d6814-76b5-4377-a5ff-51540e9626a3" providerId="ADAL" clId="{A697A2CD-B906-4DEC-ABB1-E90C24BA7B98}" dt="2024-08-28T08:30:29.168" v="40" actId="478"/>
          <ac:picMkLst>
            <pc:docMk/>
            <pc:sldMk cId="3940868926" sldId="274"/>
            <ac:picMk id="6" creationId="{D17D1154-5294-3C84-2DD8-D0E03C9AF8A6}"/>
          </ac:picMkLst>
        </pc:picChg>
        <pc:picChg chg="add mod">
          <ac:chgData name="Agarwal, Sakshi" userId="358d6814-76b5-4377-a5ff-51540e9626a3" providerId="ADAL" clId="{A697A2CD-B906-4DEC-ABB1-E90C24BA7B98}" dt="2024-08-28T08:32:04.663" v="54" actId="14100"/>
          <ac:picMkLst>
            <pc:docMk/>
            <pc:sldMk cId="3940868926" sldId="274"/>
            <ac:picMk id="9" creationId="{8058FE0B-C9D3-05A1-4975-DDB296CE7406}"/>
          </ac:picMkLst>
        </pc:picChg>
        <pc:picChg chg="add del mod">
          <ac:chgData name="Agarwal, Sakshi" userId="358d6814-76b5-4377-a5ff-51540e9626a3" providerId="ADAL" clId="{A697A2CD-B906-4DEC-ABB1-E90C24BA7B98}" dt="2024-08-28T08:31:53.121" v="49" actId="478"/>
          <ac:picMkLst>
            <pc:docMk/>
            <pc:sldMk cId="3940868926" sldId="274"/>
            <ac:picMk id="11" creationId="{A837E962-5D12-5C38-BCAE-F2A9736E11A0}"/>
          </ac:picMkLst>
        </pc:picChg>
      </pc:sldChg>
      <pc:sldChg chg="modSp add mod">
        <pc:chgData name="Agarwal, Sakshi" userId="358d6814-76b5-4377-a5ff-51540e9626a3" providerId="ADAL" clId="{A697A2CD-B906-4DEC-ABB1-E90C24BA7B98}" dt="2024-08-28T08:34:55.061" v="63" actId="20577"/>
        <pc:sldMkLst>
          <pc:docMk/>
          <pc:sldMk cId="2263435799" sldId="275"/>
        </pc:sldMkLst>
        <pc:spChg chg="mod">
          <ac:chgData name="Agarwal, Sakshi" userId="358d6814-76b5-4377-a5ff-51540e9626a3" providerId="ADAL" clId="{A697A2CD-B906-4DEC-ABB1-E90C24BA7B98}" dt="2024-08-28T08:34:55.061" v="63" actId="20577"/>
          <ac:spMkLst>
            <pc:docMk/>
            <pc:sldMk cId="2263435799" sldId="275"/>
            <ac:spMk id="4" creationId="{34BDAB40-CA4B-1714-56D3-EB68A828C5D1}"/>
          </ac:spMkLst>
        </pc:spChg>
      </pc:sldChg>
      <pc:sldChg chg="addSp delSp modSp add mod">
        <pc:chgData name="Agarwal, Sakshi" userId="358d6814-76b5-4377-a5ff-51540e9626a3" providerId="ADAL" clId="{A697A2CD-B906-4DEC-ABB1-E90C24BA7B98}" dt="2024-08-28T08:36:29.319" v="74" actId="1076"/>
        <pc:sldMkLst>
          <pc:docMk/>
          <pc:sldMk cId="3375514512" sldId="276"/>
        </pc:sldMkLst>
        <pc:picChg chg="del">
          <ac:chgData name="Agarwal, Sakshi" userId="358d6814-76b5-4377-a5ff-51540e9626a3" providerId="ADAL" clId="{A697A2CD-B906-4DEC-ABB1-E90C24BA7B98}" dt="2024-08-28T08:35:55.937" v="70" actId="478"/>
          <ac:picMkLst>
            <pc:docMk/>
            <pc:sldMk cId="3375514512" sldId="276"/>
            <ac:picMk id="3" creationId="{B189B374-18A9-6D6D-FC89-A04D0A0E87BB}"/>
          </ac:picMkLst>
        </pc:picChg>
        <pc:picChg chg="add mod">
          <ac:chgData name="Agarwal, Sakshi" userId="358d6814-76b5-4377-a5ff-51540e9626a3" providerId="ADAL" clId="{A697A2CD-B906-4DEC-ABB1-E90C24BA7B98}" dt="2024-08-28T08:35:53.431" v="69" actId="1076"/>
          <ac:picMkLst>
            <pc:docMk/>
            <pc:sldMk cId="3375514512" sldId="276"/>
            <ac:picMk id="4" creationId="{33986434-0E16-4002-53C6-B063EF99FABE}"/>
          </ac:picMkLst>
        </pc:picChg>
        <pc:picChg chg="del">
          <ac:chgData name="Agarwal, Sakshi" userId="358d6814-76b5-4377-a5ff-51540e9626a3" providerId="ADAL" clId="{A697A2CD-B906-4DEC-ABB1-E90C24BA7B98}" dt="2024-08-28T08:35:46.605" v="66" actId="478"/>
          <ac:picMkLst>
            <pc:docMk/>
            <pc:sldMk cId="3375514512" sldId="276"/>
            <ac:picMk id="6" creationId="{D17D1154-5294-3C84-2DD8-D0E03C9AF8A6}"/>
          </ac:picMkLst>
        </pc:picChg>
        <pc:picChg chg="add mod">
          <ac:chgData name="Agarwal, Sakshi" userId="358d6814-76b5-4377-a5ff-51540e9626a3" providerId="ADAL" clId="{A697A2CD-B906-4DEC-ABB1-E90C24BA7B98}" dt="2024-08-28T08:36:29.319" v="74" actId="1076"/>
          <ac:picMkLst>
            <pc:docMk/>
            <pc:sldMk cId="3375514512" sldId="276"/>
            <ac:picMk id="9" creationId="{D4938CE3-7BE4-3F05-D4C6-FA9E7B44B550}"/>
          </ac:picMkLst>
        </pc:picChg>
      </pc:sldChg>
      <pc:sldChg chg="modSp add mod">
        <pc:chgData name="Agarwal, Sakshi" userId="358d6814-76b5-4377-a5ff-51540e9626a3" providerId="ADAL" clId="{A697A2CD-B906-4DEC-ABB1-E90C24BA7B98}" dt="2024-08-28T08:42:07.672" v="84" actId="20577"/>
        <pc:sldMkLst>
          <pc:docMk/>
          <pc:sldMk cId="3059766088" sldId="277"/>
        </pc:sldMkLst>
        <pc:spChg chg="mod">
          <ac:chgData name="Agarwal, Sakshi" userId="358d6814-76b5-4377-a5ff-51540e9626a3" providerId="ADAL" clId="{A697A2CD-B906-4DEC-ABB1-E90C24BA7B98}" dt="2024-08-28T08:42:07.672" v="84" actId="20577"/>
          <ac:spMkLst>
            <pc:docMk/>
            <pc:sldMk cId="3059766088" sldId="277"/>
            <ac:spMk id="4" creationId="{34BDAB40-CA4B-1714-56D3-EB68A828C5D1}"/>
          </ac:spMkLst>
        </pc:spChg>
      </pc:sldChg>
      <pc:sldChg chg="addSp delSp modSp add mod">
        <pc:chgData name="Agarwal, Sakshi" userId="358d6814-76b5-4377-a5ff-51540e9626a3" providerId="ADAL" clId="{A697A2CD-B906-4DEC-ABB1-E90C24BA7B98}" dt="2024-08-28T08:44:49.418" v="106" actId="1076"/>
        <pc:sldMkLst>
          <pc:docMk/>
          <pc:sldMk cId="1248774502" sldId="278"/>
        </pc:sldMkLst>
        <pc:picChg chg="add del mod">
          <ac:chgData name="Agarwal, Sakshi" userId="358d6814-76b5-4377-a5ff-51540e9626a3" providerId="ADAL" clId="{A697A2CD-B906-4DEC-ABB1-E90C24BA7B98}" dt="2024-08-28T08:44:24.731" v="102" actId="478"/>
          <ac:picMkLst>
            <pc:docMk/>
            <pc:sldMk cId="1248774502" sldId="278"/>
            <ac:picMk id="3" creationId="{6FC9D7DA-420B-876B-980B-E217D562AC51}"/>
          </ac:picMkLst>
        </pc:picChg>
        <pc:picChg chg="add del">
          <ac:chgData name="Agarwal, Sakshi" userId="358d6814-76b5-4377-a5ff-51540e9626a3" providerId="ADAL" clId="{A697A2CD-B906-4DEC-ABB1-E90C24BA7B98}" dt="2024-08-28T08:44:10.775" v="95" actId="478"/>
          <ac:picMkLst>
            <pc:docMk/>
            <pc:sldMk cId="1248774502" sldId="278"/>
            <ac:picMk id="4" creationId="{53D8757D-B26D-E3E3-4704-A883AC2222CF}"/>
          </ac:picMkLst>
        </pc:picChg>
        <pc:picChg chg="add mod">
          <ac:chgData name="Agarwal, Sakshi" userId="358d6814-76b5-4377-a5ff-51540e9626a3" providerId="ADAL" clId="{A697A2CD-B906-4DEC-ABB1-E90C24BA7B98}" dt="2024-08-28T08:44:21.764" v="101" actId="1076"/>
          <ac:picMkLst>
            <pc:docMk/>
            <pc:sldMk cId="1248774502" sldId="278"/>
            <ac:picMk id="6" creationId="{71283008-5A52-32B6-D044-1F33AF8E6AEC}"/>
          </ac:picMkLst>
        </pc:picChg>
        <pc:picChg chg="del">
          <ac:chgData name="Agarwal, Sakshi" userId="358d6814-76b5-4377-a5ff-51540e9626a3" providerId="ADAL" clId="{A697A2CD-B906-4DEC-ABB1-E90C24BA7B98}" dt="2024-08-28T08:43:25.158" v="86" actId="478"/>
          <ac:picMkLst>
            <pc:docMk/>
            <pc:sldMk cId="1248774502" sldId="278"/>
            <ac:picMk id="9" creationId="{67B1CF01-9FC5-9F37-32C9-E1DF0B6B789F}"/>
          </ac:picMkLst>
        </pc:picChg>
        <pc:picChg chg="add mod">
          <ac:chgData name="Agarwal, Sakshi" userId="358d6814-76b5-4377-a5ff-51540e9626a3" providerId="ADAL" clId="{A697A2CD-B906-4DEC-ABB1-E90C24BA7B98}" dt="2024-08-28T08:44:49.418" v="106" actId="1076"/>
          <ac:picMkLst>
            <pc:docMk/>
            <pc:sldMk cId="1248774502" sldId="278"/>
            <ac:picMk id="11" creationId="{24B20111-B621-12AA-6B6F-657E16141406}"/>
          </ac:picMkLst>
        </pc:picChg>
      </pc:sldChg>
      <pc:sldChg chg="modSp add mod">
        <pc:chgData name="Agarwal, Sakshi" userId="358d6814-76b5-4377-a5ff-51540e9626a3" providerId="ADAL" clId="{A697A2CD-B906-4DEC-ABB1-E90C24BA7B98}" dt="2024-08-28T08:46:52.014" v="110" actId="113"/>
        <pc:sldMkLst>
          <pc:docMk/>
          <pc:sldMk cId="774530379" sldId="279"/>
        </pc:sldMkLst>
        <pc:spChg chg="mod">
          <ac:chgData name="Agarwal, Sakshi" userId="358d6814-76b5-4377-a5ff-51540e9626a3" providerId="ADAL" clId="{A697A2CD-B906-4DEC-ABB1-E90C24BA7B98}" dt="2024-08-28T08:46:52.014" v="110" actId="113"/>
          <ac:spMkLst>
            <pc:docMk/>
            <pc:sldMk cId="774530379" sldId="279"/>
            <ac:spMk id="4" creationId="{34BDAB40-CA4B-1714-56D3-EB68A828C5D1}"/>
          </ac:spMkLst>
        </pc:spChg>
      </pc:sldChg>
      <pc:sldChg chg="addSp delSp modSp add mod">
        <pc:chgData name="Agarwal, Sakshi" userId="358d6814-76b5-4377-a5ff-51540e9626a3" providerId="ADAL" clId="{A697A2CD-B906-4DEC-ABB1-E90C24BA7B98}" dt="2024-08-28T08:47:45.402" v="122" actId="1076"/>
        <pc:sldMkLst>
          <pc:docMk/>
          <pc:sldMk cId="1635370642" sldId="280"/>
        </pc:sldMkLst>
        <pc:picChg chg="add mod">
          <ac:chgData name="Agarwal, Sakshi" userId="358d6814-76b5-4377-a5ff-51540e9626a3" providerId="ADAL" clId="{A697A2CD-B906-4DEC-ABB1-E90C24BA7B98}" dt="2024-08-28T08:47:22.783" v="116" actId="1076"/>
          <ac:picMkLst>
            <pc:docMk/>
            <pc:sldMk cId="1635370642" sldId="280"/>
            <ac:picMk id="3" creationId="{E6C58295-D177-CA97-19BA-7573A7764537}"/>
          </ac:picMkLst>
        </pc:picChg>
        <pc:picChg chg="add mod">
          <ac:chgData name="Agarwal, Sakshi" userId="358d6814-76b5-4377-a5ff-51540e9626a3" providerId="ADAL" clId="{A697A2CD-B906-4DEC-ABB1-E90C24BA7B98}" dt="2024-08-28T08:47:45.402" v="122" actId="1076"/>
          <ac:picMkLst>
            <pc:docMk/>
            <pc:sldMk cId="1635370642" sldId="280"/>
            <ac:picMk id="5" creationId="{ED030F7E-E5A8-28F8-C055-900790DB8F56}"/>
          </ac:picMkLst>
        </pc:picChg>
        <pc:picChg chg="del">
          <ac:chgData name="Agarwal, Sakshi" userId="358d6814-76b5-4377-a5ff-51540e9626a3" providerId="ADAL" clId="{A697A2CD-B906-4DEC-ABB1-E90C24BA7B98}" dt="2024-08-28T08:47:15.153" v="112" actId="478"/>
          <ac:picMkLst>
            <pc:docMk/>
            <pc:sldMk cId="1635370642" sldId="280"/>
            <ac:picMk id="6" creationId="{71283008-5A52-32B6-D044-1F33AF8E6AEC}"/>
          </ac:picMkLst>
        </pc:picChg>
        <pc:picChg chg="del">
          <ac:chgData name="Agarwal, Sakshi" userId="358d6814-76b5-4377-a5ff-51540e9626a3" providerId="ADAL" clId="{A697A2CD-B906-4DEC-ABB1-E90C24BA7B98}" dt="2024-08-28T08:47:24.403" v="117" actId="478"/>
          <ac:picMkLst>
            <pc:docMk/>
            <pc:sldMk cId="1635370642" sldId="280"/>
            <ac:picMk id="11" creationId="{24B20111-B621-12AA-6B6F-657E16141406}"/>
          </ac:picMkLst>
        </pc:picChg>
      </pc:sldChg>
      <pc:sldChg chg="modSp add mod">
        <pc:chgData name="Agarwal, Sakshi" userId="358d6814-76b5-4377-a5ff-51540e9626a3" providerId="ADAL" clId="{A697A2CD-B906-4DEC-ABB1-E90C24BA7B98}" dt="2024-08-28T08:48:36.116" v="125" actId="20577"/>
        <pc:sldMkLst>
          <pc:docMk/>
          <pc:sldMk cId="3153155819" sldId="281"/>
        </pc:sldMkLst>
        <pc:spChg chg="mod">
          <ac:chgData name="Agarwal, Sakshi" userId="358d6814-76b5-4377-a5ff-51540e9626a3" providerId="ADAL" clId="{A697A2CD-B906-4DEC-ABB1-E90C24BA7B98}" dt="2024-08-28T08:48:36.116" v="125" actId="20577"/>
          <ac:spMkLst>
            <pc:docMk/>
            <pc:sldMk cId="3153155819" sldId="281"/>
            <ac:spMk id="4" creationId="{34BDAB40-CA4B-1714-56D3-EB68A828C5D1}"/>
          </ac:spMkLst>
        </pc:spChg>
      </pc:sldChg>
      <pc:sldChg chg="addSp delSp modSp add mod">
        <pc:chgData name="Agarwal, Sakshi" userId="358d6814-76b5-4377-a5ff-51540e9626a3" providerId="ADAL" clId="{A697A2CD-B906-4DEC-ABB1-E90C24BA7B98}" dt="2024-08-28T08:51:20.824" v="142" actId="1076"/>
        <pc:sldMkLst>
          <pc:docMk/>
          <pc:sldMk cId="2533942159" sldId="282"/>
        </pc:sldMkLst>
        <pc:spChg chg="mod">
          <ac:chgData name="Agarwal, Sakshi" userId="358d6814-76b5-4377-a5ff-51540e9626a3" providerId="ADAL" clId="{A697A2CD-B906-4DEC-ABB1-E90C24BA7B98}" dt="2024-08-28T08:50:59.010" v="138" actId="1076"/>
          <ac:spMkLst>
            <pc:docMk/>
            <pc:sldMk cId="2533942159" sldId="282"/>
            <ac:spMk id="7" creationId="{4E17B988-427B-5B66-7828-B1CF6D7C39C0}"/>
          </ac:spMkLst>
        </pc:spChg>
        <pc:picChg chg="del">
          <ac:chgData name="Agarwal, Sakshi" userId="358d6814-76b5-4377-a5ff-51540e9626a3" providerId="ADAL" clId="{A697A2CD-B906-4DEC-ABB1-E90C24BA7B98}" dt="2024-08-28T08:48:59.459" v="127" actId="478"/>
          <ac:picMkLst>
            <pc:docMk/>
            <pc:sldMk cId="2533942159" sldId="282"/>
            <ac:picMk id="3" creationId="{E6C58295-D177-CA97-19BA-7573A7764537}"/>
          </ac:picMkLst>
        </pc:picChg>
        <pc:picChg chg="add del mod">
          <ac:chgData name="Agarwal, Sakshi" userId="358d6814-76b5-4377-a5ff-51540e9626a3" providerId="ADAL" clId="{A697A2CD-B906-4DEC-ABB1-E90C24BA7B98}" dt="2024-08-28T08:49:16.693" v="133" actId="478"/>
          <ac:picMkLst>
            <pc:docMk/>
            <pc:sldMk cId="2533942159" sldId="282"/>
            <ac:picMk id="4" creationId="{060D3E95-D708-5EFD-29F9-EC3CC993D0F4}"/>
          </ac:picMkLst>
        </pc:picChg>
        <pc:picChg chg="del">
          <ac:chgData name="Agarwal, Sakshi" userId="358d6814-76b5-4377-a5ff-51540e9626a3" providerId="ADAL" clId="{A697A2CD-B906-4DEC-ABB1-E90C24BA7B98}" dt="2024-08-28T08:49:06.433" v="132" actId="478"/>
          <ac:picMkLst>
            <pc:docMk/>
            <pc:sldMk cId="2533942159" sldId="282"/>
            <ac:picMk id="5" creationId="{ED030F7E-E5A8-28F8-C055-900790DB8F56}"/>
          </ac:picMkLst>
        </pc:picChg>
        <pc:picChg chg="add mod">
          <ac:chgData name="Agarwal, Sakshi" userId="358d6814-76b5-4377-a5ff-51540e9626a3" providerId="ADAL" clId="{A697A2CD-B906-4DEC-ABB1-E90C24BA7B98}" dt="2024-08-28T08:50:51.390" v="137" actId="1076"/>
          <ac:picMkLst>
            <pc:docMk/>
            <pc:sldMk cId="2533942159" sldId="282"/>
            <ac:picMk id="9" creationId="{FEF73942-B5CD-31E2-4E4E-4B45010F2AF1}"/>
          </ac:picMkLst>
        </pc:picChg>
        <pc:picChg chg="add mod">
          <ac:chgData name="Agarwal, Sakshi" userId="358d6814-76b5-4377-a5ff-51540e9626a3" providerId="ADAL" clId="{A697A2CD-B906-4DEC-ABB1-E90C24BA7B98}" dt="2024-08-28T08:51:20.824" v="142" actId="1076"/>
          <ac:picMkLst>
            <pc:docMk/>
            <pc:sldMk cId="2533942159" sldId="282"/>
            <ac:picMk id="11" creationId="{EF333834-B135-0AD2-DD07-E692E3490525}"/>
          </ac:picMkLst>
        </pc:picChg>
      </pc:sldChg>
      <pc:sldChg chg="modSp add mod">
        <pc:chgData name="Agarwal, Sakshi" userId="358d6814-76b5-4377-a5ff-51540e9626a3" providerId="ADAL" clId="{A697A2CD-B906-4DEC-ABB1-E90C24BA7B98}" dt="2024-08-28T08:53:11.014" v="147" actId="20577"/>
        <pc:sldMkLst>
          <pc:docMk/>
          <pc:sldMk cId="2693972372" sldId="283"/>
        </pc:sldMkLst>
        <pc:spChg chg="mod">
          <ac:chgData name="Agarwal, Sakshi" userId="358d6814-76b5-4377-a5ff-51540e9626a3" providerId="ADAL" clId="{A697A2CD-B906-4DEC-ABB1-E90C24BA7B98}" dt="2024-08-28T08:53:11.014" v="147" actId="20577"/>
          <ac:spMkLst>
            <pc:docMk/>
            <pc:sldMk cId="2693972372" sldId="283"/>
            <ac:spMk id="4" creationId="{34BDAB40-CA4B-1714-56D3-EB68A828C5D1}"/>
          </ac:spMkLst>
        </pc:spChg>
      </pc:sldChg>
      <pc:sldChg chg="add del">
        <pc:chgData name="Agarwal, Sakshi" userId="358d6814-76b5-4377-a5ff-51540e9626a3" providerId="ADAL" clId="{A697A2CD-B906-4DEC-ABB1-E90C24BA7B98}" dt="2024-08-28T08:53:01.917" v="145" actId="47"/>
        <pc:sldMkLst>
          <pc:docMk/>
          <pc:sldMk cId="251505547" sldId="284"/>
        </pc:sldMkLst>
      </pc:sldChg>
      <pc:sldChg chg="addSp delSp modSp add mod">
        <pc:chgData name="Agarwal, Sakshi" userId="358d6814-76b5-4377-a5ff-51540e9626a3" providerId="ADAL" clId="{A697A2CD-B906-4DEC-ABB1-E90C24BA7B98}" dt="2024-08-28T08:54:42.163" v="162" actId="1076"/>
        <pc:sldMkLst>
          <pc:docMk/>
          <pc:sldMk cId="3216750746" sldId="284"/>
        </pc:sldMkLst>
        <pc:spChg chg="mod">
          <ac:chgData name="Agarwal, Sakshi" userId="358d6814-76b5-4377-a5ff-51540e9626a3" providerId="ADAL" clId="{A697A2CD-B906-4DEC-ABB1-E90C24BA7B98}" dt="2024-08-28T08:54:36.436" v="159" actId="1076"/>
          <ac:spMkLst>
            <pc:docMk/>
            <pc:sldMk cId="3216750746" sldId="284"/>
            <ac:spMk id="7" creationId="{4E17B988-427B-5B66-7828-B1CF6D7C39C0}"/>
          </ac:spMkLst>
        </pc:spChg>
        <pc:picChg chg="add mod">
          <ac:chgData name="Agarwal, Sakshi" userId="358d6814-76b5-4377-a5ff-51540e9626a3" providerId="ADAL" clId="{A697A2CD-B906-4DEC-ABB1-E90C24BA7B98}" dt="2024-08-28T08:54:03.181" v="155" actId="1076"/>
          <ac:picMkLst>
            <pc:docMk/>
            <pc:sldMk cId="3216750746" sldId="284"/>
            <ac:picMk id="3" creationId="{0A76B456-619A-8F1D-9C94-846287DEB2BE}"/>
          </ac:picMkLst>
        </pc:picChg>
        <pc:picChg chg="add mod">
          <ac:chgData name="Agarwal, Sakshi" userId="358d6814-76b5-4377-a5ff-51540e9626a3" providerId="ADAL" clId="{A697A2CD-B906-4DEC-ABB1-E90C24BA7B98}" dt="2024-08-28T08:54:42.163" v="162" actId="1076"/>
          <ac:picMkLst>
            <pc:docMk/>
            <pc:sldMk cId="3216750746" sldId="284"/>
            <ac:picMk id="5" creationId="{036163D1-DDAD-B6DD-FE50-5B6EF08F5A55}"/>
          </ac:picMkLst>
        </pc:picChg>
        <pc:picChg chg="del">
          <ac:chgData name="Agarwal, Sakshi" userId="358d6814-76b5-4377-a5ff-51540e9626a3" providerId="ADAL" clId="{A697A2CD-B906-4DEC-ABB1-E90C24BA7B98}" dt="2024-08-28T08:53:51.863" v="149" actId="478"/>
          <ac:picMkLst>
            <pc:docMk/>
            <pc:sldMk cId="3216750746" sldId="284"/>
            <ac:picMk id="9" creationId="{FEF73942-B5CD-31E2-4E4E-4B45010F2AF1}"/>
          </ac:picMkLst>
        </pc:picChg>
        <pc:picChg chg="del">
          <ac:chgData name="Agarwal, Sakshi" userId="358d6814-76b5-4377-a5ff-51540e9626a3" providerId="ADAL" clId="{A697A2CD-B906-4DEC-ABB1-E90C24BA7B98}" dt="2024-08-28T08:54:05.336" v="156" actId="478"/>
          <ac:picMkLst>
            <pc:docMk/>
            <pc:sldMk cId="3216750746" sldId="284"/>
            <ac:picMk id="11" creationId="{EF333834-B135-0AD2-DD07-E692E3490525}"/>
          </ac:picMkLst>
        </pc:picChg>
      </pc:sldChg>
      <pc:sldChg chg="modSp add mod">
        <pc:chgData name="Agarwal, Sakshi" userId="358d6814-76b5-4377-a5ff-51540e9626a3" providerId="ADAL" clId="{A697A2CD-B906-4DEC-ABB1-E90C24BA7B98}" dt="2024-08-29T17:11:51.872" v="165" actId="20577"/>
        <pc:sldMkLst>
          <pc:docMk/>
          <pc:sldMk cId="1874927696" sldId="285"/>
        </pc:sldMkLst>
        <pc:spChg chg="mod">
          <ac:chgData name="Agarwal, Sakshi" userId="358d6814-76b5-4377-a5ff-51540e9626a3" providerId="ADAL" clId="{A697A2CD-B906-4DEC-ABB1-E90C24BA7B98}" dt="2024-08-29T17:11:51.872" v="165" actId="20577"/>
          <ac:spMkLst>
            <pc:docMk/>
            <pc:sldMk cId="1874927696" sldId="285"/>
            <ac:spMk id="4" creationId="{34BDAB40-CA4B-1714-56D3-EB68A828C5D1}"/>
          </ac:spMkLst>
        </pc:spChg>
      </pc:sldChg>
      <pc:sldChg chg="addSp delSp modSp add mod">
        <pc:chgData name="Agarwal, Sakshi" userId="358d6814-76b5-4377-a5ff-51540e9626a3" providerId="ADAL" clId="{A697A2CD-B906-4DEC-ABB1-E90C24BA7B98}" dt="2024-08-29T17:13:57.852" v="176" actId="1076"/>
        <pc:sldMkLst>
          <pc:docMk/>
          <pc:sldMk cId="1818107454" sldId="286"/>
        </pc:sldMkLst>
        <pc:picChg chg="add mod">
          <ac:chgData name="Agarwal, Sakshi" userId="358d6814-76b5-4377-a5ff-51540e9626a3" providerId="ADAL" clId="{A697A2CD-B906-4DEC-ABB1-E90C24BA7B98}" dt="2024-08-29T17:13:08.239" v="171" actId="1076"/>
          <ac:picMkLst>
            <pc:docMk/>
            <pc:sldMk cId="1818107454" sldId="286"/>
            <ac:picMk id="3" creationId="{F7D804A7-86B2-2F28-4855-6AE85138CF4E}"/>
          </ac:picMkLst>
        </pc:picChg>
        <pc:picChg chg="add mod">
          <ac:chgData name="Agarwal, Sakshi" userId="358d6814-76b5-4377-a5ff-51540e9626a3" providerId="ADAL" clId="{A697A2CD-B906-4DEC-ABB1-E90C24BA7B98}" dt="2024-08-29T17:13:57.852" v="176" actId="1076"/>
          <ac:picMkLst>
            <pc:docMk/>
            <pc:sldMk cId="1818107454" sldId="286"/>
            <ac:picMk id="5" creationId="{B8E56B5C-0397-6477-598D-0B589F4D4200}"/>
          </ac:picMkLst>
        </pc:picChg>
        <pc:picChg chg="del">
          <ac:chgData name="Agarwal, Sakshi" userId="358d6814-76b5-4377-a5ff-51540e9626a3" providerId="ADAL" clId="{A697A2CD-B906-4DEC-ABB1-E90C24BA7B98}" dt="2024-08-29T17:13:01.063" v="167" actId="478"/>
          <ac:picMkLst>
            <pc:docMk/>
            <pc:sldMk cId="1818107454" sldId="286"/>
            <ac:picMk id="9" creationId="{FEF73942-B5CD-31E2-4E4E-4B45010F2AF1}"/>
          </ac:picMkLst>
        </pc:picChg>
        <pc:picChg chg="del">
          <ac:chgData name="Agarwal, Sakshi" userId="358d6814-76b5-4377-a5ff-51540e9626a3" providerId="ADAL" clId="{A697A2CD-B906-4DEC-ABB1-E90C24BA7B98}" dt="2024-08-29T17:13:10.235" v="172" actId="478"/>
          <ac:picMkLst>
            <pc:docMk/>
            <pc:sldMk cId="1818107454" sldId="286"/>
            <ac:picMk id="11" creationId="{EF333834-B135-0AD2-DD07-E692E3490525}"/>
          </ac:picMkLst>
        </pc:picChg>
      </pc:sldChg>
      <pc:sldChg chg="modSp add mod">
        <pc:chgData name="Agarwal, Sakshi" userId="358d6814-76b5-4377-a5ff-51540e9626a3" providerId="ADAL" clId="{A697A2CD-B906-4DEC-ABB1-E90C24BA7B98}" dt="2024-08-29T17:15:11.754" v="181" actId="20577"/>
        <pc:sldMkLst>
          <pc:docMk/>
          <pc:sldMk cId="2346001735" sldId="287"/>
        </pc:sldMkLst>
        <pc:spChg chg="mod">
          <ac:chgData name="Agarwal, Sakshi" userId="358d6814-76b5-4377-a5ff-51540e9626a3" providerId="ADAL" clId="{A697A2CD-B906-4DEC-ABB1-E90C24BA7B98}" dt="2024-08-29T17:15:11.754" v="181" actId="20577"/>
          <ac:spMkLst>
            <pc:docMk/>
            <pc:sldMk cId="2346001735" sldId="287"/>
            <ac:spMk id="4" creationId="{34BDAB40-CA4B-1714-56D3-EB68A828C5D1}"/>
          </ac:spMkLst>
        </pc:spChg>
      </pc:sldChg>
      <pc:sldChg chg="addSp delSp modSp add mod">
        <pc:chgData name="Agarwal, Sakshi" userId="358d6814-76b5-4377-a5ff-51540e9626a3" providerId="ADAL" clId="{A697A2CD-B906-4DEC-ABB1-E90C24BA7B98}" dt="2024-08-29T17:16:09.928" v="190" actId="1076"/>
        <pc:sldMkLst>
          <pc:docMk/>
          <pc:sldMk cId="27680985" sldId="288"/>
        </pc:sldMkLst>
        <pc:picChg chg="del">
          <ac:chgData name="Agarwal, Sakshi" userId="358d6814-76b5-4377-a5ff-51540e9626a3" providerId="ADAL" clId="{A697A2CD-B906-4DEC-ABB1-E90C24BA7B98}" dt="2024-08-29T17:15:38.547" v="183" actId="478"/>
          <ac:picMkLst>
            <pc:docMk/>
            <pc:sldMk cId="27680985" sldId="288"/>
            <ac:picMk id="3" creationId="{0A76B456-619A-8F1D-9C94-846287DEB2BE}"/>
          </ac:picMkLst>
        </pc:picChg>
        <pc:picChg chg="add mod">
          <ac:chgData name="Agarwal, Sakshi" userId="358d6814-76b5-4377-a5ff-51540e9626a3" providerId="ADAL" clId="{A697A2CD-B906-4DEC-ABB1-E90C24BA7B98}" dt="2024-08-29T17:15:44.800" v="187" actId="1076"/>
          <ac:picMkLst>
            <pc:docMk/>
            <pc:sldMk cId="27680985" sldId="288"/>
            <ac:picMk id="4" creationId="{293C71B5-5057-30E2-9F79-08F78D712D10}"/>
          </ac:picMkLst>
        </pc:picChg>
        <pc:picChg chg="del">
          <ac:chgData name="Agarwal, Sakshi" userId="358d6814-76b5-4377-a5ff-51540e9626a3" providerId="ADAL" clId="{A697A2CD-B906-4DEC-ABB1-E90C24BA7B98}" dt="2024-08-29T17:15:46.035" v="188" actId="478"/>
          <ac:picMkLst>
            <pc:docMk/>
            <pc:sldMk cId="27680985" sldId="288"/>
            <ac:picMk id="5" creationId="{036163D1-DDAD-B6DD-FE50-5B6EF08F5A55}"/>
          </ac:picMkLst>
        </pc:picChg>
        <pc:picChg chg="add mod">
          <ac:chgData name="Agarwal, Sakshi" userId="358d6814-76b5-4377-a5ff-51540e9626a3" providerId="ADAL" clId="{A697A2CD-B906-4DEC-ABB1-E90C24BA7B98}" dt="2024-08-29T17:16:09.928" v="190" actId="1076"/>
          <ac:picMkLst>
            <pc:docMk/>
            <pc:sldMk cId="27680985" sldId="288"/>
            <ac:picMk id="9" creationId="{6C91035D-694B-9AD9-FD6F-49B3439902BC}"/>
          </ac:picMkLst>
        </pc:picChg>
      </pc:sldChg>
      <pc:sldChg chg="modSp add mod">
        <pc:chgData name="Agarwal, Sakshi" userId="358d6814-76b5-4377-a5ff-51540e9626a3" providerId="ADAL" clId="{A697A2CD-B906-4DEC-ABB1-E90C24BA7B98}" dt="2024-08-29T17:16:55.689" v="194" actId="20577"/>
        <pc:sldMkLst>
          <pc:docMk/>
          <pc:sldMk cId="294581995" sldId="289"/>
        </pc:sldMkLst>
        <pc:spChg chg="mod">
          <ac:chgData name="Agarwal, Sakshi" userId="358d6814-76b5-4377-a5ff-51540e9626a3" providerId="ADAL" clId="{A697A2CD-B906-4DEC-ABB1-E90C24BA7B98}" dt="2024-08-29T17:16:55.689" v="194" actId="20577"/>
          <ac:spMkLst>
            <pc:docMk/>
            <pc:sldMk cId="294581995" sldId="289"/>
            <ac:spMk id="4" creationId="{34BDAB40-CA4B-1714-56D3-EB68A828C5D1}"/>
          </ac:spMkLst>
        </pc:spChg>
      </pc:sldChg>
      <pc:sldChg chg="addSp delSp modSp add mod">
        <pc:chgData name="Agarwal, Sakshi" userId="358d6814-76b5-4377-a5ff-51540e9626a3" providerId="ADAL" clId="{A697A2CD-B906-4DEC-ABB1-E90C24BA7B98}" dt="2024-08-29T17:17:55.438" v="207" actId="1076"/>
        <pc:sldMkLst>
          <pc:docMk/>
          <pc:sldMk cId="95116575" sldId="290"/>
        </pc:sldMkLst>
        <pc:picChg chg="add mod">
          <ac:chgData name="Agarwal, Sakshi" userId="358d6814-76b5-4377-a5ff-51540e9626a3" providerId="ADAL" clId="{A697A2CD-B906-4DEC-ABB1-E90C24BA7B98}" dt="2024-08-29T17:17:26.337" v="201" actId="1076"/>
          <ac:picMkLst>
            <pc:docMk/>
            <pc:sldMk cId="95116575" sldId="290"/>
            <ac:picMk id="3" creationId="{C8800CE2-5F51-6D13-8051-318C1B6B459A}"/>
          </ac:picMkLst>
        </pc:picChg>
        <pc:picChg chg="del">
          <ac:chgData name="Agarwal, Sakshi" userId="358d6814-76b5-4377-a5ff-51540e9626a3" providerId="ADAL" clId="{A697A2CD-B906-4DEC-ABB1-E90C24BA7B98}" dt="2024-08-29T17:17:00.794" v="196" actId="478"/>
          <ac:picMkLst>
            <pc:docMk/>
            <pc:sldMk cId="95116575" sldId="290"/>
            <ac:picMk id="4" creationId="{293C71B5-5057-30E2-9F79-08F78D712D10}"/>
          </ac:picMkLst>
        </pc:picChg>
        <pc:picChg chg="add mod">
          <ac:chgData name="Agarwal, Sakshi" userId="358d6814-76b5-4377-a5ff-51540e9626a3" providerId="ADAL" clId="{A697A2CD-B906-4DEC-ABB1-E90C24BA7B98}" dt="2024-08-29T17:17:55.438" v="207" actId="1076"/>
          <ac:picMkLst>
            <pc:docMk/>
            <pc:sldMk cId="95116575" sldId="290"/>
            <ac:picMk id="6" creationId="{33703535-D90D-AAE0-9CD2-AE34EFC4A38D}"/>
          </ac:picMkLst>
        </pc:picChg>
        <pc:picChg chg="del">
          <ac:chgData name="Agarwal, Sakshi" userId="358d6814-76b5-4377-a5ff-51540e9626a3" providerId="ADAL" clId="{A697A2CD-B906-4DEC-ABB1-E90C24BA7B98}" dt="2024-08-29T17:17:22.060" v="199" actId="478"/>
          <ac:picMkLst>
            <pc:docMk/>
            <pc:sldMk cId="95116575" sldId="290"/>
            <ac:picMk id="9" creationId="{6C91035D-694B-9AD9-FD6F-49B3439902BC}"/>
          </ac:picMkLst>
        </pc:picChg>
      </pc:sldChg>
      <pc:sldChg chg="modSp add mod">
        <pc:chgData name="Agarwal, Sakshi" userId="358d6814-76b5-4377-a5ff-51540e9626a3" providerId="ADAL" clId="{A697A2CD-B906-4DEC-ABB1-E90C24BA7B98}" dt="2024-08-29T17:18:28.591" v="210" actId="20577"/>
        <pc:sldMkLst>
          <pc:docMk/>
          <pc:sldMk cId="1438202943" sldId="291"/>
        </pc:sldMkLst>
        <pc:spChg chg="mod">
          <ac:chgData name="Agarwal, Sakshi" userId="358d6814-76b5-4377-a5ff-51540e9626a3" providerId="ADAL" clId="{A697A2CD-B906-4DEC-ABB1-E90C24BA7B98}" dt="2024-08-29T17:18:28.591" v="210" actId="20577"/>
          <ac:spMkLst>
            <pc:docMk/>
            <pc:sldMk cId="1438202943" sldId="291"/>
            <ac:spMk id="4" creationId="{34BDAB40-CA4B-1714-56D3-EB68A828C5D1}"/>
          </ac:spMkLst>
        </pc:spChg>
      </pc:sldChg>
      <pc:sldChg chg="addSp delSp modSp add mod">
        <pc:chgData name="Agarwal, Sakshi" userId="358d6814-76b5-4377-a5ff-51540e9626a3" providerId="ADAL" clId="{A697A2CD-B906-4DEC-ABB1-E90C24BA7B98}" dt="2024-08-29T17:20:10.194" v="230" actId="1076"/>
        <pc:sldMkLst>
          <pc:docMk/>
          <pc:sldMk cId="2539520827" sldId="292"/>
        </pc:sldMkLst>
        <pc:spChg chg="mod">
          <ac:chgData name="Agarwal, Sakshi" userId="358d6814-76b5-4377-a5ff-51540e9626a3" providerId="ADAL" clId="{A697A2CD-B906-4DEC-ABB1-E90C24BA7B98}" dt="2024-08-29T17:19:15.920" v="221" actId="1076"/>
          <ac:spMkLst>
            <pc:docMk/>
            <pc:sldMk cId="2539520827" sldId="292"/>
            <ac:spMk id="7" creationId="{4E17B988-427B-5B66-7828-B1CF6D7C39C0}"/>
          </ac:spMkLst>
        </pc:spChg>
        <pc:picChg chg="del">
          <ac:chgData name="Agarwal, Sakshi" userId="358d6814-76b5-4377-a5ff-51540e9626a3" providerId="ADAL" clId="{A697A2CD-B906-4DEC-ABB1-E90C24BA7B98}" dt="2024-08-29T17:18:50.252" v="212" actId="478"/>
          <ac:picMkLst>
            <pc:docMk/>
            <pc:sldMk cId="2539520827" sldId="292"/>
            <ac:picMk id="3" creationId="{C8800CE2-5F51-6D13-8051-318C1B6B459A}"/>
          </ac:picMkLst>
        </pc:picChg>
        <pc:picChg chg="add mod">
          <ac:chgData name="Agarwal, Sakshi" userId="358d6814-76b5-4377-a5ff-51540e9626a3" providerId="ADAL" clId="{A697A2CD-B906-4DEC-ABB1-E90C24BA7B98}" dt="2024-08-29T17:19:24.548" v="224" actId="1076"/>
          <ac:picMkLst>
            <pc:docMk/>
            <pc:sldMk cId="2539520827" sldId="292"/>
            <ac:picMk id="4" creationId="{2A62924E-7D4C-4D0E-A2DD-5C6626D97747}"/>
          </ac:picMkLst>
        </pc:picChg>
        <pc:picChg chg="del">
          <ac:chgData name="Agarwal, Sakshi" userId="358d6814-76b5-4377-a5ff-51540e9626a3" providerId="ADAL" clId="{A697A2CD-B906-4DEC-ABB1-E90C24BA7B98}" dt="2024-08-29T17:18:54.001" v="215" actId="478"/>
          <ac:picMkLst>
            <pc:docMk/>
            <pc:sldMk cId="2539520827" sldId="292"/>
            <ac:picMk id="6" creationId="{33703535-D90D-AAE0-9CD2-AE34EFC4A38D}"/>
          </ac:picMkLst>
        </pc:picChg>
        <pc:picChg chg="add mod">
          <ac:chgData name="Agarwal, Sakshi" userId="358d6814-76b5-4377-a5ff-51540e9626a3" providerId="ADAL" clId="{A697A2CD-B906-4DEC-ABB1-E90C24BA7B98}" dt="2024-08-29T17:20:10.194" v="230" actId="1076"/>
          <ac:picMkLst>
            <pc:docMk/>
            <pc:sldMk cId="2539520827" sldId="292"/>
            <ac:picMk id="9" creationId="{CFCB3CAB-46ED-918B-2779-EEFC76D251C4}"/>
          </ac:picMkLst>
        </pc:picChg>
      </pc:sldChg>
      <pc:sldChg chg="addSp modSp new del mod setBg">
        <pc:chgData name="Agarwal, Sakshi" userId="358d6814-76b5-4377-a5ff-51540e9626a3" providerId="ADAL" clId="{A697A2CD-B906-4DEC-ABB1-E90C24BA7B98}" dt="2024-08-29T17:22:45.042" v="309" actId="2696"/>
        <pc:sldMkLst>
          <pc:docMk/>
          <pc:sldMk cId="2945940852" sldId="293"/>
        </pc:sldMkLst>
        <pc:spChg chg="add mod">
          <ac:chgData name="Agarwal, Sakshi" userId="358d6814-76b5-4377-a5ff-51540e9626a3" providerId="ADAL" clId="{A697A2CD-B906-4DEC-ABB1-E90C24BA7B98}" dt="2024-08-29T17:22:39.146" v="308" actId="26606"/>
          <ac:spMkLst>
            <pc:docMk/>
            <pc:sldMk cId="2945940852" sldId="293"/>
            <ac:spMk id="2" creationId="{DC66FAA0-EAFA-6BD4-A9E3-EB4C95E281EE}"/>
          </ac:spMkLst>
        </pc:spChg>
        <pc:spChg chg="add">
          <ac:chgData name="Agarwal, Sakshi" userId="358d6814-76b5-4377-a5ff-51540e9626a3" providerId="ADAL" clId="{A697A2CD-B906-4DEC-ABB1-E90C24BA7B98}" dt="2024-08-29T17:22:39.146" v="308" actId="26606"/>
          <ac:spMkLst>
            <pc:docMk/>
            <pc:sldMk cId="2945940852" sldId="293"/>
            <ac:spMk id="7" creationId="{D038248A-211C-4EEC-8401-C761B929FB52}"/>
          </ac:spMkLst>
        </pc:spChg>
        <pc:spChg chg="add">
          <ac:chgData name="Agarwal, Sakshi" userId="358d6814-76b5-4377-a5ff-51540e9626a3" providerId="ADAL" clId="{A697A2CD-B906-4DEC-ABB1-E90C24BA7B98}" dt="2024-08-29T17:22:39.146" v="308" actId="26606"/>
          <ac:spMkLst>
            <pc:docMk/>
            <pc:sldMk cId="2945940852" sldId="293"/>
            <ac:spMk id="9" creationId="{C30A849F-66D9-40C8-BEC8-35AFF8F4568F}"/>
          </ac:spMkLst>
        </pc:spChg>
        <pc:grpChg chg="add">
          <ac:chgData name="Agarwal, Sakshi" userId="358d6814-76b5-4377-a5ff-51540e9626a3" providerId="ADAL" clId="{A697A2CD-B906-4DEC-ABB1-E90C24BA7B98}" dt="2024-08-29T17:22:39.146" v="308" actId="26606"/>
          <ac:grpSpMkLst>
            <pc:docMk/>
            <pc:sldMk cId="2945940852" sldId="293"/>
            <ac:grpSpMk id="11" creationId="{04542298-A2B1-480F-A11C-A40EDD19B857}"/>
          </ac:grpSpMkLst>
        </pc:grpChg>
        <pc:grpChg chg="add">
          <ac:chgData name="Agarwal, Sakshi" userId="358d6814-76b5-4377-a5ff-51540e9626a3" providerId="ADAL" clId="{A697A2CD-B906-4DEC-ABB1-E90C24BA7B98}" dt="2024-08-29T17:22:39.146" v="308" actId="26606"/>
          <ac:grpSpMkLst>
            <pc:docMk/>
            <pc:sldMk cId="2945940852" sldId="293"/>
            <ac:grpSpMk id="17" creationId="{2A5C9C35-2375-49EB-B99C-17C87D42FE7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91C0-77B3-E3EB-F789-30EFA9B89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FC16C-474E-4432-76BC-C7E635A57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38CB-610E-B89D-119B-117C554B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6EAF-3568-4605-BDEB-93F0D41061A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F2FAE-A32F-8A83-2E3B-ACD49814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A220-A2EA-7FC1-7188-B391D9CD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4109-7EE1-4C12-9EA5-B35F05C0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1C80-D7C0-1FC7-4881-C2190E96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1237A-A369-0041-1767-744340D87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0B29A-AEAF-4433-1778-6C7F4E60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6EAF-3568-4605-BDEB-93F0D41061A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3171E-C54F-EED2-6174-7D965785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174B-91D9-A5B5-FEFC-AEE6CE68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4109-7EE1-4C12-9EA5-B35F05C0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3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B10EE-041D-6393-0BDC-D7AE7AE6C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A70E-7993-4132-281B-D357B2422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9F71-91B7-7132-3048-B408CD84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6EAF-3568-4605-BDEB-93F0D41061A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79D1-1DDA-CBB6-2DF8-1A4B4563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E580-872A-31A6-FABB-D5FAC165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4109-7EE1-4C12-9EA5-B35F05C0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9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5740-5FF3-BAE5-E7AD-8E31539C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1957-3618-6C2F-B4A4-6D32FCD0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8472-7EBE-4959-75C5-E5831B83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6EAF-3568-4605-BDEB-93F0D41061A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EDEB-5543-2423-4F16-78F70C44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50B1-D4F7-CB0F-BCF0-1F39EFC5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4109-7EE1-4C12-9EA5-B35F05C0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F9B0-F294-46FB-0221-D7E68D5E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043D-2E1F-8D05-3EB7-21961861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5727-58C7-97F4-7D6A-2C69EFA2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6EAF-3568-4605-BDEB-93F0D41061A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BFB9-EF28-C8A5-7E10-81E8E289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4BC6-DA64-BC7B-ECA0-66DC80CE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4109-7EE1-4C12-9EA5-B35F05C0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96D-C77E-B346-F696-08E7D740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E3B4-5D8F-960E-3C99-CDE9D4061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E6083-5CE6-802C-BB96-05E2C621C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10360-A2F4-9701-8747-D4291937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6EAF-3568-4605-BDEB-93F0D41061A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4AADD-4B53-563B-E11A-2DC1557F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D61AA-C851-5C10-E42C-BD0BB0F9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4109-7EE1-4C12-9EA5-B35F05C0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3121-D4F2-72AA-9481-2EA3F98F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DACE0-5F6B-6FB6-0ED4-CAA9657AF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C3255-166E-D62D-D7B2-4746A6F1F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5B673-D005-9DAC-98E0-C23E17A44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C1400-6764-E991-50F6-3C4786558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45670-E49D-3E1E-26C3-1064416C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6EAF-3568-4605-BDEB-93F0D41061A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ED51E-EB19-4557-4745-39D054D5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A39E6-C6E2-2990-E669-D355D1C7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4109-7EE1-4C12-9EA5-B35F05C0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6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FCA4-E7BE-A620-C0ED-61BC240E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A2E71-8B9F-55ED-45D2-FEC41534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6EAF-3568-4605-BDEB-93F0D41061A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25605-3A51-86C7-33FE-44FC7B45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866CF-9F03-BE99-C026-20F3D4CC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4109-7EE1-4C12-9EA5-B35F05C0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EC9C8-CFF5-958A-B0F6-10C900E0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6EAF-3568-4605-BDEB-93F0D41061A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1F483-18D4-931C-A073-6149A846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83A5C-1B61-D0A5-7FDC-4F09DB78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4109-7EE1-4C12-9EA5-B35F05C0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4D9F-D78F-0787-15B5-A2C4F3ED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0D61-5A94-BED2-D7E7-22664E3F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524B-6D7D-402C-81DE-0A2F113A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CB0B5-BA2F-916B-42DD-8B821611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6EAF-3568-4605-BDEB-93F0D41061A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4D79B-D602-2D43-3289-BEE19CF3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ED93-24A4-4317-7CE6-C7378F85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4109-7EE1-4C12-9EA5-B35F05C0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1911-69DA-6A2B-BA91-EA7C62FA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DDB7B-EC72-532E-7EF1-A356B0988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A09CD-343C-C80E-B9E5-CE9056E71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DCA22-7021-4EA9-B2EB-E236DA0F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6EAF-3568-4605-BDEB-93F0D41061A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CB180-9E09-9B0B-6C74-6B82AB4B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5FF8A-3D56-886A-B941-786C78CA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4109-7EE1-4C12-9EA5-B35F05C0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1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0941A-B598-7300-9DB1-D34767A5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9037B-26C9-EEC4-479F-D2CFCD4C3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9CC11-14AF-3C37-009D-3330B2ADA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26EAF-3568-4605-BDEB-93F0D41061A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9B6B-870F-C859-A36D-B991C95EF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1BDD-1CF2-161C-D1F2-8A6896709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54109-7EE1-4C12-9EA5-B35F05C0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D5E9E-71AA-B217-1478-F87A4A2A1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E4CB4D-5393-A92A-45FF-0372E17B9CF2}"/>
              </a:ext>
            </a:extLst>
          </p:cNvPr>
          <p:cNvSpPr txBox="1"/>
          <p:nvPr/>
        </p:nvSpPr>
        <p:spPr>
          <a:xfrm>
            <a:off x="283030" y="4865914"/>
            <a:ext cx="6564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SPOTIFY SQL PROJECT</a:t>
            </a:r>
          </a:p>
        </p:txBody>
      </p:sp>
    </p:spTree>
    <p:extLst>
      <p:ext uri="{BB962C8B-B14F-4D97-AF65-F5344CB8AC3E}">
        <p14:creationId xmlns:p14="http://schemas.microsoft.com/office/powerpoint/2010/main" val="144698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customers have made the most purchases (top 5)?</a:t>
            </a: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074567" y="275749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9B374-18A9-6D6D-FC89-A04D0A0E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942" y="3815268"/>
            <a:ext cx="6066402" cy="2223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D1154-5294-3C84-2DD8-D0E03C9AF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5" y="992512"/>
            <a:ext cx="11514004" cy="127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9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Highest grossing city in each country?</a:t>
            </a: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074567" y="2413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DFA6E-8988-1128-204D-BF6E0BAD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26" y="957397"/>
            <a:ext cx="10343169" cy="1111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58FE0B-C9D3-05A1-4975-DDB296CE7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656" y="2900097"/>
            <a:ext cx="1982143" cy="37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6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2275398" y="3024285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 genre in each country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35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074567" y="275749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86434-0E16-4002-53C6-B063EF99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79" y="917271"/>
            <a:ext cx="10379519" cy="1441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938CE3-7BE4-3F05-D4C6-FA9E7B44B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921" y="3429000"/>
            <a:ext cx="1939519" cy="31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1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Which tracks are the most purchased or streamed (Top 5)?</a:t>
            </a: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6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236940" y="32443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83008-5A52-32B6-D044-1F33AF8E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27" y="968373"/>
            <a:ext cx="9748692" cy="1611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B20111-B621-12AA-6B6F-657E16141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155" y="4278086"/>
            <a:ext cx="4236324" cy="172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7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employee has generated the highest total invoice amount?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3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236940" y="32443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58295-D177-CA97-19BA-7573A776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34" y="859580"/>
            <a:ext cx="10451132" cy="1813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30F7E-E5A8-28F8-C055-900790DB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549" y="4417920"/>
            <a:ext cx="5102386" cy="12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F014E7-B612-4079-894D-4697468C5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6334" y="493190"/>
            <a:ext cx="3619330" cy="318091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EB0D00-4F7A-41D8-B15E-B42145EA9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784" y="397566"/>
            <a:ext cx="3848432" cy="34466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total sales and revenue generated by each artist</a:t>
            </a: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4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total revenue generated by each employee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55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198062" y="307016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F73942-B5CD-31E2-4E4E-4B45010F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52" y="938647"/>
            <a:ext cx="9560095" cy="1467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33834-B135-0AD2-DD07-E692E3490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28" y="4396440"/>
            <a:ext cx="4363041" cy="14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number of invoices per customer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72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136314" y="277281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6B456-619A-8F1D-9C94-846287DE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86335"/>
            <a:ext cx="10862983" cy="1461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6163D1-DDAD-B6DD-FE50-5B6EF08F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62" y="3429000"/>
            <a:ext cx="2557220" cy="31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5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city has the highest number of customers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27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198062" y="307016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804A7-86B2-2F28-4855-6AE85138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16" y="1050281"/>
            <a:ext cx="7699415" cy="1689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E56B5C-0397-6477-598D-0B589F4D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678" y="4406915"/>
            <a:ext cx="3755133" cy="129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7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tracks are the most sold, and how many times were they purchased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1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136314" y="277281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C71B5-5057-30E2-9F79-08F78D71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39" y="836364"/>
            <a:ext cx="9277048" cy="1569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91035D-694B-9AD9-FD6F-49B34399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27" y="3509215"/>
            <a:ext cx="2235315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artists have the most tracks in the library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136314" y="277281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00CE2-5F51-6D13-8051-318C1B6B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685" y="708704"/>
            <a:ext cx="5538690" cy="2064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703535-D90D-AAE0-9CD2-AE34EFC4A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29" y="3142144"/>
            <a:ext cx="1925450" cy="366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0D1E6-02DF-96F5-397E-0A543D43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18" y="695467"/>
            <a:ext cx="8197563" cy="2011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FC261-C2B5-5A2F-764A-EC211B24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481" y="3810351"/>
            <a:ext cx="2000353" cy="2825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236940" y="32443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298687" y="32613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412194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employees are interesting the most customers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02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198062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2924E-7D4C-4D0E-A2DD-5C6626D9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389" y="663247"/>
            <a:ext cx="4038667" cy="276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CB3CAB-46ED-918B-2779-EEFC76D25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48" y="4278868"/>
            <a:ext cx="3271825" cy="22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2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F014E7-B612-4079-894D-4697468C5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6334" y="493190"/>
            <a:ext cx="3619330" cy="318091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EB0D00-4F7A-41D8-B15E-B42145EA9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784" y="397566"/>
            <a:ext cx="3848432" cy="34466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albums have generated the highest revenue (Top 5)?</a:t>
            </a: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236940" y="324433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8757D-B26D-E3E3-4704-A883AC222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36" y="858106"/>
            <a:ext cx="5048835" cy="2006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B1CF01-9FC5-9F37-32C9-E1DF0B6B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4152703"/>
            <a:ext cx="2383972" cy="218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0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genres contribute most to revenue (Top 5)?</a:t>
            </a: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074567" y="275749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637B9-6A75-A0E8-24B1-1AB6FEE9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35" y="961465"/>
            <a:ext cx="9650203" cy="1139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83F53A-1399-0362-D00D-69C9AB88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10" y="3596280"/>
            <a:ext cx="2414804" cy="25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2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DAB40-CA4B-1714-56D3-EB68A828C5D1}"/>
              </a:ext>
            </a:extLst>
          </p:cNvPr>
          <p:cNvSpPr txBox="1"/>
          <p:nvPr/>
        </p:nvSpPr>
        <p:spPr>
          <a:xfrm>
            <a:off x="1513398" y="3739768"/>
            <a:ext cx="9165204" cy="142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trend of sales over time (yearly)?</a:t>
            </a: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3496-E3F9-9D6F-D604-9ADF52FA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1729975"/>
            <a:ext cx="2264224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0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7B988-427B-5B66-7828-B1CF6D7C39C0}"/>
              </a:ext>
            </a:extLst>
          </p:cNvPr>
          <p:cNvSpPr txBox="1"/>
          <p:nvPr/>
        </p:nvSpPr>
        <p:spPr>
          <a:xfrm>
            <a:off x="5074567" y="275749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B513-5EF6-EFB9-35A7-957E8F481699}"/>
              </a:ext>
            </a:extLst>
          </p:cNvPr>
          <p:cNvSpPr txBox="1"/>
          <p:nvPr/>
        </p:nvSpPr>
        <p:spPr>
          <a:xfrm>
            <a:off x="5198062" y="293915"/>
            <a:ext cx="8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C747F-4A04-C353-DA0D-83DA0CDC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95" y="914990"/>
            <a:ext cx="9816705" cy="823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514B07-297F-CDB0-3767-F6E76847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57" y="3983420"/>
            <a:ext cx="2608282" cy="19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7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185</Words>
  <Application>Microsoft Office PowerPoint</Application>
  <PresentationFormat>Widescreen</PresentationFormat>
  <Paragraphs>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Meiryo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Sakshi</dc:creator>
  <cp:lastModifiedBy>Agarwal, Sakshi</cp:lastModifiedBy>
  <cp:revision>1</cp:revision>
  <dcterms:created xsi:type="dcterms:W3CDTF">2024-08-28T07:16:17Z</dcterms:created>
  <dcterms:modified xsi:type="dcterms:W3CDTF">2024-08-29T17:22:45Z</dcterms:modified>
</cp:coreProperties>
</file>