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854" y="536332"/>
            <a:ext cx="10322168" cy="3516922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Showcard Gothic" panose="04020904020102020604" pitchFamily="82" charset="0"/>
              </a:rPr>
              <a:t>TRANSPORT MANAGEMENT </a:t>
            </a:r>
            <a:r>
              <a:rPr lang="en-US" sz="8000" dirty="0" smtClean="0">
                <a:latin typeface="Showcard Gothic" panose="04020904020102020604" pitchFamily="82" charset="0"/>
              </a:rPr>
              <a:t>SYSTEM</a:t>
            </a:r>
            <a:endParaRPr lang="en-IN" sz="8000" dirty="0">
              <a:latin typeface="Showcard Gothic" panose="040209040201020206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0222" y="5372100"/>
            <a:ext cx="4941278" cy="10374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Sakshi Jain (2401420034)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Priyanshi (2401420029)</a:t>
            </a:r>
            <a:endParaRPr lang="en-IN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95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41006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Algerian" panose="04020705040A02060702" pitchFamily="82" charset="0"/>
              </a:rPr>
              <a:t>INTRODUCTION 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92569"/>
            <a:ext cx="10363826" cy="369863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management system for buses.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optimizing the routes and transport schedules.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problem statement: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unreliable public transport due to poor management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Algerian" panose="04020705040A02060702" pitchFamily="82" charset="0"/>
              </a:rPr>
              <a:t>objectives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better management system so that everyone can access the bus routes.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route planning which leads to lower fuel consumption and maintenance costs.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accurate schedules for each bus route, allowing passengers and drivers to rely on timely departures and arrivals.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9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Algerian" panose="04020705040A02060702" pitchFamily="82" charset="0"/>
              </a:rPr>
              <a:t>Problem statement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435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this project is to develop a web-based system that simplifies these processes by digitizing and centralizing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addressed by the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Issues: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Retrieving information about buses, routes, or schedules quickly is difficult without a proper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Schedule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Overlapping schedules and route confusion are common in manual planning.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Algerian" panose="04020705040A02060702" pitchFamily="82" charset="0"/>
              </a:rPr>
              <a:t>methodology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505809"/>
            <a:ext cx="10363826" cy="268165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from google/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 for making website is html.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Algerian" panose="04020705040A02060702" pitchFamily="82" charset="0"/>
              </a:rPr>
              <a:t>Key features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7113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CRUD Operations: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Add, Edit, and Delete operations for: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Buses with details like Bus Number, Capacity and       Driver Name.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Routes with Start and End points.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 that link Buses and Routes with a specific departure time.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Algerian" panose="04020705040A02060702" pitchFamily="82" charset="0"/>
              </a:rPr>
              <a:t>conclusion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409092"/>
            <a:ext cx="10363826" cy="33821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“Transport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System" successfully addresses these challenges by providing a digital platform for: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Bus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easy addition, update, and removal of bus details, including bus number, capacity, and driver assignment.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Route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smooth handling of routes with clear start and end locations, reducing confusion.</a:t>
            </a:r>
          </a:p>
        </p:txBody>
      </p:sp>
    </p:spTree>
    <p:extLst>
      <p:ext uri="{BB962C8B-B14F-4D97-AF65-F5344CB8AC3E}">
        <p14:creationId xmlns:p14="http://schemas.microsoft.com/office/powerpoint/2010/main" val="290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Algerian" panose="04020705040A02060702" pitchFamily="82" charset="0"/>
              </a:rPr>
              <a:t>Future work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Authorization: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control (CRUD operations on Buses, Routes, Schedules).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assigned buses and schedules.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bus schedules, book tickets, and track bus routes.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 Allow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to book seats for a particular schedule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automatic seat allocation and checks availability.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54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59832"/>
            <a:ext cx="10364451" cy="373781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latin typeface="Algerian" panose="04020705040A02060702" pitchFamily="82" charset="0"/>
              </a:rPr>
              <a:t>Thank you </a:t>
            </a:r>
            <a:r>
              <a:rPr lang="en-US" sz="9600" b="1" dirty="0" smtClean="0">
                <a:latin typeface="Algerian" panose="04020705040A02060702" pitchFamily="82" charset="0"/>
                <a:sym typeface="Wingdings" panose="05000000000000000000" pitchFamily="2" charset="2"/>
              </a:rPr>
              <a:t></a:t>
            </a:r>
            <a:endParaRPr lang="en-IN" sz="9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</TotalTime>
  <Words>393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Berlin Sans FB Demi</vt:lpstr>
      <vt:lpstr>Showcard Gothic</vt:lpstr>
      <vt:lpstr>Times New Roman</vt:lpstr>
      <vt:lpstr>Tw Cen MT</vt:lpstr>
      <vt:lpstr>Wingdings</vt:lpstr>
      <vt:lpstr>Droplet</vt:lpstr>
      <vt:lpstr>TRANSPORT MANAGEMENT SYSTEM</vt:lpstr>
      <vt:lpstr>INTRODUCTION </vt:lpstr>
      <vt:lpstr>objectives</vt:lpstr>
      <vt:lpstr>Problem statement</vt:lpstr>
      <vt:lpstr>methodology</vt:lpstr>
      <vt:lpstr>Key features</vt:lpstr>
      <vt:lpstr>conclusion</vt:lpstr>
      <vt:lpstr>Future work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MANAGEMENT SYSTEM (FOR BUSES) </dc:title>
  <dc:creator>SAKSHI JAIN 2401420034</dc:creator>
  <cp:lastModifiedBy>SAKSHI JAIN 2401420034</cp:lastModifiedBy>
  <cp:revision>28</cp:revision>
  <dcterms:created xsi:type="dcterms:W3CDTF">2025-05-04T15:52:00Z</dcterms:created>
  <dcterms:modified xsi:type="dcterms:W3CDTF">2025-05-07T11:22:34Z</dcterms:modified>
</cp:coreProperties>
</file>