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6" r:id="rId4"/>
    <p:sldId id="261" r:id="rId5"/>
    <p:sldId id="277" r:id="rId6"/>
    <p:sldId id="259" r:id="rId7"/>
    <p:sldId id="278" r:id="rId8"/>
    <p:sldId id="267" r:id="rId9"/>
    <p:sldId id="279" r:id="rId10"/>
    <p:sldId id="268" r:id="rId11"/>
    <p:sldId id="280" r:id="rId12"/>
    <p:sldId id="269" r:id="rId13"/>
    <p:sldId id="281" r:id="rId14"/>
    <p:sldId id="270" r:id="rId15"/>
    <p:sldId id="282" r:id="rId16"/>
    <p:sldId id="271" r:id="rId17"/>
    <p:sldId id="283" r:id="rId18"/>
    <p:sldId id="272" r:id="rId19"/>
    <p:sldId id="284" r:id="rId20"/>
    <p:sldId id="273" r:id="rId21"/>
    <p:sldId id="28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6994-C862-47F2-B6A9-434190D7AB40}" v="1167" dt="2023-02-16T13:00:30.637"/>
    <p1510:client id="{79F80062-1E6C-4A26-80F0-17E535425025}" v="71" dt="2023-02-17T08:56:31.825"/>
    <p1510:client id="{85DCC311-4D10-4F9A-B227-8943EC76A617}" v="56" dt="2023-02-16T10:51:2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arkar, Sakshi" userId="4624f811-0db6-4bd5-8628-d0515de9ed5e" providerId="ADAL" clId="{79F80062-1E6C-4A26-80F0-17E535425025}"/>
    <pc:docChg chg="undo custSel addSld modSld">
      <pc:chgData name="Loharkar, Sakshi" userId="4624f811-0db6-4bd5-8628-d0515de9ed5e" providerId="ADAL" clId="{79F80062-1E6C-4A26-80F0-17E535425025}" dt="2023-02-17T08:57:13.997" v="644" actId="14100"/>
      <pc:docMkLst>
        <pc:docMk/>
      </pc:docMkLst>
      <pc:sldChg chg="modSp mod">
        <pc:chgData name="Loharkar, Sakshi" userId="4624f811-0db6-4bd5-8628-d0515de9ed5e" providerId="ADAL" clId="{79F80062-1E6C-4A26-80F0-17E535425025}" dt="2023-02-16T14:17:45.166" v="23" actId="1076"/>
        <pc:sldMkLst>
          <pc:docMk/>
          <pc:sldMk cId="109857222" sldId="256"/>
        </pc:sldMkLst>
        <pc:spChg chg="mod">
          <ac:chgData name="Loharkar, Sakshi" userId="4624f811-0db6-4bd5-8628-d0515de9ed5e" providerId="ADAL" clId="{79F80062-1E6C-4A26-80F0-17E535425025}" dt="2023-02-16T13:50:02.957" v="0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Loharkar, Sakshi" userId="4624f811-0db6-4bd5-8628-d0515de9ed5e" providerId="ADAL" clId="{79F80062-1E6C-4A26-80F0-17E535425025}" dt="2023-02-16T14:17:45.166" v="23" actId="1076"/>
          <ac:picMkLst>
            <pc:docMk/>
            <pc:sldMk cId="109857222" sldId="256"/>
            <ac:picMk id="4" creationId="{2B570E95-E61D-15DD-1C69-441346B5CE2C}"/>
          </ac:picMkLst>
        </pc:picChg>
      </pc:sldChg>
      <pc:sldChg chg="addSp delSp modSp mod">
        <pc:chgData name="Loharkar, Sakshi" userId="4624f811-0db6-4bd5-8628-d0515de9ed5e" providerId="ADAL" clId="{79F80062-1E6C-4A26-80F0-17E535425025}" dt="2023-02-17T08:24:57.633" v="240" actId="20577"/>
        <pc:sldMkLst>
          <pc:docMk/>
          <pc:sldMk cId="4083555543" sldId="257"/>
        </pc:sldMkLst>
        <pc:spChg chg="mod">
          <ac:chgData name="Loharkar, Sakshi" userId="4624f811-0db6-4bd5-8628-d0515de9ed5e" providerId="ADAL" clId="{79F80062-1E6C-4A26-80F0-17E535425025}" dt="2023-02-17T08:24:57.633" v="240" actId="20577"/>
          <ac:spMkLst>
            <pc:docMk/>
            <pc:sldMk cId="4083555543" sldId="257"/>
            <ac:spMk id="3" creationId="{9A1B227E-8E90-F20F-748F-427A47FD226D}"/>
          </ac:spMkLst>
        </pc:spChg>
        <pc:spChg chg="add del mod">
          <ac:chgData name="Loharkar, Sakshi" userId="4624f811-0db6-4bd5-8628-d0515de9ed5e" providerId="ADAL" clId="{79F80062-1E6C-4A26-80F0-17E535425025}" dt="2023-02-17T08:19:54.226" v="147" actId="767"/>
          <ac:spMkLst>
            <pc:docMk/>
            <pc:sldMk cId="4083555543" sldId="257"/>
            <ac:spMk id="5" creationId="{6F2F26F5-AAAD-ACEC-0057-DD6F7E9004E3}"/>
          </ac:spMkLst>
        </pc:spChg>
        <pc:picChg chg="del mod">
          <ac:chgData name="Loharkar, Sakshi" userId="4624f811-0db6-4bd5-8628-d0515de9ed5e" providerId="ADAL" clId="{79F80062-1E6C-4A26-80F0-17E535425025}" dt="2023-02-17T08:23:28.511" v="201" actId="21"/>
          <ac:picMkLst>
            <pc:docMk/>
            <pc:sldMk cId="4083555543" sldId="257"/>
            <ac:picMk id="4" creationId="{405DEC25-48CB-92FC-DB85-B84C711E438A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27:49.009" v="286" actId="20577"/>
        <pc:sldMkLst>
          <pc:docMk/>
          <pc:sldMk cId="3890691966" sldId="259"/>
        </pc:sldMkLst>
        <pc:spChg chg="mod">
          <ac:chgData name="Loharkar, Sakshi" userId="4624f811-0db6-4bd5-8628-d0515de9ed5e" providerId="ADAL" clId="{79F80062-1E6C-4A26-80F0-17E535425025}" dt="2023-02-17T08:27:49.009" v="286" actId="20577"/>
          <ac:spMkLst>
            <pc:docMk/>
            <pc:sldMk cId="3890691966" sldId="259"/>
            <ac:spMk id="3" creationId="{95BCB762-52C1-2486-5F62-2008957E7494}"/>
          </ac:spMkLst>
        </pc:spChg>
        <pc:picChg chg="del">
          <ac:chgData name="Loharkar, Sakshi" userId="4624f811-0db6-4bd5-8628-d0515de9ed5e" providerId="ADAL" clId="{79F80062-1E6C-4A26-80F0-17E535425025}" dt="2023-02-17T08:27:21.128" v="272" actId="21"/>
          <ac:picMkLst>
            <pc:docMk/>
            <pc:sldMk cId="3890691966" sldId="259"/>
            <ac:picMk id="4" creationId="{8FBAEA96-CBC9-E886-0C46-06647B6512F3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26:09.562" v="251" actId="27636"/>
        <pc:sldMkLst>
          <pc:docMk/>
          <pc:sldMk cId="292836979" sldId="261"/>
        </pc:sldMkLst>
        <pc:spChg chg="mod">
          <ac:chgData name="Loharkar, Sakshi" userId="4624f811-0db6-4bd5-8628-d0515de9ed5e" providerId="ADAL" clId="{79F80062-1E6C-4A26-80F0-17E535425025}" dt="2023-02-17T08:26:09.562" v="251" actId="27636"/>
          <ac:spMkLst>
            <pc:docMk/>
            <pc:sldMk cId="292836979" sldId="261"/>
            <ac:spMk id="3" creationId="{D641DBA7-FCFC-8E11-C087-57EEEBB09622}"/>
          </ac:spMkLst>
        </pc:spChg>
        <pc:picChg chg="del mod">
          <ac:chgData name="Loharkar, Sakshi" userId="4624f811-0db6-4bd5-8628-d0515de9ed5e" providerId="ADAL" clId="{79F80062-1E6C-4A26-80F0-17E535425025}" dt="2023-02-17T08:25:22.141" v="242" actId="21"/>
          <ac:picMkLst>
            <pc:docMk/>
            <pc:sldMk cId="292836979" sldId="261"/>
            <ac:picMk id="4" creationId="{D4920BFA-C1D9-8200-780D-A4FF70E88DBC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0:29.708" v="326" actId="27636"/>
        <pc:sldMkLst>
          <pc:docMk/>
          <pc:sldMk cId="3350884132" sldId="267"/>
        </pc:sldMkLst>
        <pc:spChg chg="mod">
          <ac:chgData name="Loharkar, Sakshi" userId="4624f811-0db6-4bd5-8628-d0515de9ed5e" providerId="ADAL" clId="{79F80062-1E6C-4A26-80F0-17E535425025}" dt="2023-02-17T08:30:29.708" v="326" actId="27636"/>
          <ac:spMkLst>
            <pc:docMk/>
            <pc:sldMk cId="3350884132" sldId="267"/>
            <ac:spMk id="3" creationId="{6C07E4B7-E087-E3F0-BF26-698B6403FF96}"/>
          </ac:spMkLst>
        </pc:spChg>
        <pc:picChg chg="del mod">
          <ac:chgData name="Loharkar, Sakshi" userId="4624f811-0db6-4bd5-8628-d0515de9ed5e" providerId="ADAL" clId="{79F80062-1E6C-4A26-80F0-17E535425025}" dt="2023-02-17T08:28:55.411" v="298" actId="21"/>
          <ac:picMkLst>
            <pc:docMk/>
            <pc:sldMk cId="3350884132" sldId="267"/>
            <ac:picMk id="4" creationId="{93126DE2-E92D-799D-2480-E002D4DD7878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1:05.231" v="331" actId="20577"/>
        <pc:sldMkLst>
          <pc:docMk/>
          <pc:sldMk cId="237946492" sldId="268"/>
        </pc:sldMkLst>
        <pc:spChg chg="mod">
          <ac:chgData name="Loharkar, Sakshi" userId="4624f811-0db6-4bd5-8628-d0515de9ed5e" providerId="ADAL" clId="{79F80062-1E6C-4A26-80F0-17E535425025}" dt="2023-02-17T08:31:05.231" v="331" actId="20577"/>
          <ac:spMkLst>
            <pc:docMk/>
            <pc:sldMk cId="237946492" sldId="268"/>
            <ac:spMk id="3" creationId="{2EF8F5FF-818E-6AEF-74C7-BC3663BD8BB2}"/>
          </ac:spMkLst>
        </pc:spChg>
        <pc:picChg chg="del">
          <ac:chgData name="Loharkar, Sakshi" userId="4624f811-0db6-4bd5-8628-d0515de9ed5e" providerId="ADAL" clId="{79F80062-1E6C-4A26-80F0-17E535425025}" dt="2023-02-17T08:30:55.984" v="327" actId="21"/>
          <ac:picMkLst>
            <pc:docMk/>
            <pc:sldMk cId="237946492" sldId="268"/>
            <ac:picMk id="4" creationId="{F47FCB9F-929C-CA51-9CFB-350EBFCC4F26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2:51.335" v="347" actId="21"/>
        <pc:sldMkLst>
          <pc:docMk/>
          <pc:sldMk cId="3455584770" sldId="269"/>
        </pc:sldMkLst>
        <pc:spChg chg="mod">
          <ac:chgData name="Loharkar, Sakshi" userId="4624f811-0db6-4bd5-8628-d0515de9ed5e" providerId="ADAL" clId="{79F80062-1E6C-4A26-80F0-17E535425025}" dt="2023-02-17T08:21:17.628" v="168" actId="115"/>
          <ac:spMkLst>
            <pc:docMk/>
            <pc:sldMk cId="3455584770" sldId="269"/>
            <ac:spMk id="3" creationId="{A8650CB7-2949-A7DF-132B-13EB11334C1D}"/>
          </ac:spMkLst>
        </pc:spChg>
        <pc:picChg chg="del">
          <ac:chgData name="Loharkar, Sakshi" userId="4624f811-0db6-4bd5-8628-d0515de9ed5e" providerId="ADAL" clId="{79F80062-1E6C-4A26-80F0-17E535425025}" dt="2023-02-17T08:32:51.335" v="347" actId="21"/>
          <ac:picMkLst>
            <pc:docMk/>
            <pc:sldMk cId="3455584770" sldId="269"/>
            <ac:picMk id="4" creationId="{B806F8F5-DBF0-B948-E00E-66E4082F2F2B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4:40.398" v="461" actId="20577"/>
        <pc:sldMkLst>
          <pc:docMk/>
          <pc:sldMk cId="3909669367" sldId="270"/>
        </pc:sldMkLst>
        <pc:spChg chg="mod">
          <ac:chgData name="Loharkar, Sakshi" userId="4624f811-0db6-4bd5-8628-d0515de9ed5e" providerId="ADAL" clId="{79F80062-1E6C-4A26-80F0-17E535425025}" dt="2023-02-17T08:34:40.398" v="461" actId="20577"/>
          <ac:spMkLst>
            <pc:docMk/>
            <pc:sldMk cId="3909669367" sldId="270"/>
            <ac:spMk id="3" creationId="{69D07913-99B5-B906-5A00-1A37AAE3065E}"/>
          </ac:spMkLst>
        </pc:spChg>
        <pc:picChg chg="del">
          <ac:chgData name="Loharkar, Sakshi" userId="4624f811-0db6-4bd5-8628-d0515de9ed5e" providerId="ADAL" clId="{79F80062-1E6C-4A26-80F0-17E535425025}" dt="2023-02-17T08:34:26.342" v="359" actId="21"/>
          <ac:picMkLst>
            <pc:docMk/>
            <pc:sldMk cId="3909669367" sldId="270"/>
            <ac:picMk id="4" creationId="{95647E4E-B05A-3A1B-8417-79D4ED90DA84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5:32.908" v="475" actId="21"/>
        <pc:sldMkLst>
          <pc:docMk/>
          <pc:sldMk cId="376033545" sldId="271"/>
        </pc:sldMkLst>
        <pc:spChg chg="mod">
          <ac:chgData name="Loharkar, Sakshi" userId="4624f811-0db6-4bd5-8628-d0515de9ed5e" providerId="ADAL" clId="{79F80062-1E6C-4A26-80F0-17E535425025}" dt="2023-02-17T08:22:34.179" v="189" actId="115"/>
          <ac:spMkLst>
            <pc:docMk/>
            <pc:sldMk cId="376033545" sldId="271"/>
            <ac:spMk id="3" creationId="{AB5A17C3-DDA9-D884-3C61-FA8A0C3BAC04}"/>
          </ac:spMkLst>
        </pc:spChg>
        <pc:picChg chg="del">
          <ac:chgData name="Loharkar, Sakshi" userId="4624f811-0db6-4bd5-8628-d0515de9ed5e" providerId="ADAL" clId="{79F80062-1E6C-4A26-80F0-17E535425025}" dt="2023-02-17T08:35:32.908" v="475" actId="21"/>
          <ac:picMkLst>
            <pc:docMk/>
            <pc:sldMk cId="376033545" sldId="271"/>
            <ac:picMk id="4" creationId="{23321890-E602-0543-CC5F-B62947253726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55:08.882" v="561" actId="20577"/>
        <pc:sldMkLst>
          <pc:docMk/>
          <pc:sldMk cId="3107246993" sldId="272"/>
        </pc:sldMkLst>
        <pc:spChg chg="mod">
          <ac:chgData name="Loharkar, Sakshi" userId="4624f811-0db6-4bd5-8628-d0515de9ed5e" providerId="ADAL" clId="{79F80062-1E6C-4A26-80F0-17E535425025}" dt="2023-02-17T08:55:08.882" v="561" actId="20577"/>
          <ac:spMkLst>
            <pc:docMk/>
            <pc:sldMk cId="3107246993" sldId="272"/>
            <ac:spMk id="3" creationId="{B51FFB16-8B28-FE21-7295-FE0F26BC9EA1}"/>
          </ac:spMkLst>
        </pc:spChg>
        <pc:picChg chg="del">
          <ac:chgData name="Loharkar, Sakshi" userId="4624f811-0db6-4bd5-8628-d0515de9ed5e" providerId="ADAL" clId="{79F80062-1E6C-4A26-80F0-17E535425025}" dt="2023-02-17T08:53:43.984" v="490" actId="21"/>
          <ac:picMkLst>
            <pc:docMk/>
            <pc:sldMk cId="3107246993" sldId="272"/>
            <ac:picMk id="4" creationId="{49CA5EC6-8772-1874-82BD-609A82EEDB78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56:17.623" v="627" actId="20577"/>
        <pc:sldMkLst>
          <pc:docMk/>
          <pc:sldMk cId="1292144295" sldId="273"/>
        </pc:sldMkLst>
        <pc:spChg chg="mod">
          <ac:chgData name="Loharkar, Sakshi" userId="4624f811-0db6-4bd5-8628-d0515de9ed5e" providerId="ADAL" clId="{79F80062-1E6C-4A26-80F0-17E535425025}" dt="2023-02-17T08:56:17.623" v="627" actId="20577"/>
          <ac:spMkLst>
            <pc:docMk/>
            <pc:sldMk cId="1292144295" sldId="273"/>
            <ac:spMk id="3" creationId="{5E179E86-8310-3343-CB62-B9145F231E9F}"/>
          </ac:spMkLst>
        </pc:spChg>
        <pc:picChg chg="del">
          <ac:chgData name="Loharkar, Sakshi" userId="4624f811-0db6-4bd5-8628-d0515de9ed5e" providerId="ADAL" clId="{79F80062-1E6C-4A26-80F0-17E535425025}" dt="2023-02-17T08:55:48.694" v="564" actId="21"/>
          <ac:picMkLst>
            <pc:docMk/>
            <pc:sldMk cId="1292144295" sldId="273"/>
            <ac:picMk id="5" creationId="{2B946539-874F-8D16-7341-15691FCD5CFE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24:39.430" v="236" actId="14100"/>
        <pc:sldMkLst>
          <pc:docMk/>
          <pc:sldMk cId="845074736" sldId="276"/>
        </pc:sldMkLst>
        <pc:spChg chg="mod">
          <ac:chgData name="Loharkar, Sakshi" userId="4624f811-0db6-4bd5-8628-d0515de9ed5e" providerId="ADAL" clId="{79F80062-1E6C-4A26-80F0-17E535425025}" dt="2023-02-17T08:24:25.060" v="232" actId="115"/>
          <ac:spMkLst>
            <pc:docMk/>
            <pc:sldMk cId="845074736" sldId="276"/>
            <ac:spMk id="2" creationId="{7D580026-F421-6F1A-A04B-6E288C0DA2E4}"/>
          </ac:spMkLst>
        </pc:spChg>
        <pc:spChg chg="del">
          <ac:chgData name="Loharkar, Sakshi" userId="4624f811-0db6-4bd5-8628-d0515de9ed5e" providerId="ADAL" clId="{79F80062-1E6C-4A26-80F0-17E535425025}" dt="2023-02-17T08:23:31.324" v="202"/>
          <ac:spMkLst>
            <pc:docMk/>
            <pc:sldMk cId="845074736" sldId="276"/>
            <ac:spMk id="3" creationId="{A3B2C506-8255-23EF-5370-89079AC9618A}"/>
          </ac:spMkLst>
        </pc:spChg>
        <pc:picChg chg="add mod">
          <ac:chgData name="Loharkar, Sakshi" userId="4624f811-0db6-4bd5-8628-d0515de9ed5e" providerId="ADAL" clId="{79F80062-1E6C-4A26-80F0-17E535425025}" dt="2023-02-17T08:24:39.430" v="236" actId="14100"/>
          <ac:picMkLst>
            <pc:docMk/>
            <pc:sldMk cId="845074736" sldId="276"/>
            <ac:picMk id="4" creationId="{76CA0098-71BB-0EA5-A2C1-96D4CDE39A6A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28:23.448" v="293" actId="20577"/>
        <pc:sldMkLst>
          <pc:docMk/>
          <pc:sldMk cId="1972495569" sldId="277"/>
        </pc:sldMkLst>
        <pc:spChg chg="mod">
          <ac:chgData name="Loharkar, Sakshi" userId="4624f811-0db6-4bd5-8628-d0515de9ed5e" providerId="ADAL" clId="{79F80062-1E6C-4A26-80F0-17E535425025}" dt="2023-02-17T08:28:23.448" v="293" actId="20577"/>
          <ac:spMkLst>
            <pc:docMk/>
            <pc:sldMk cId="1972495569" sldId="277"/>
            <ac:spMk id="2" creationId="{01787777-D152-4AD0-EB45-5D839460399A}"/>
          </ac:spMkLst>
        </pc:spChg>
        <pc:spChg chg="del">
          <ac:chgData name="Loharkar, Sakshi" userId="4624f811-0db6-4bd5-8628-d0515de9ed5e" providerId="ADAL" clId="{79F80062-1E6C-4A26-80F0-17E535425025}" dt="2023-02-17T08:25:25.004" v="243"/>
          <ac:spMkLst>
            <pc:docMk/>
            <pc:sldMk cId="1972495569" sldId="277"/>
            <ac:spMk id="3" creationId="{AE04B7A8-D15D-2426-180D-BC522F2627D9}"/>
          </ac:spMkLst>
        </pc:spChg>
        <pc:picChg chg="add mod">
          <ac:chgData name="Loharkar, Sakshi" userId="4624f811-0db6-4bd5-8628-d0515de9ed5e" providerId="ADAL" clId="{79F80062-1E6C-4A26-80F0-17E535425025}" dt="2023-02-17T08:27:06.083" v="271" actId="1076"/>
          <ac:picMkLst>
            <pc:docMk/>
            <pc:sldMk cId="1972495569" sldId="277"/>
            <ac:picMk id="4" creationId="{B8EB43F3-3949-5585-2AAC-084E0510D742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06.372" v="338" actId="20577"/>
        <pc:sldMkLst>
          <pc:docMk/>
          <pc:sldMk cId="3915832769" sldId="278"/>
        </pc:sldMkLst>
        <pc:spChg chg="mod">
          <ac:chgData name="Loharkar, Sakshi" userId="4624f811-0db6-4bd5-8628-d0515de9ed5e" providerId="ADAL" clId="{79F80062-1E6C-4A26-80F0-17E535425025}" dt="2023-02-17T08:32:06.372" v="338" actId="20577"/>
          <ac:spMkLst>
            <pc:docMk/>
            <pc:sldMk cId="3915832769" sldId="278"/>
            <ac:spMk id="2" creationId="{7EB688AA-C173-39A6-CA7D-D5C0FE8258E0}"/>
          </ac:spMkLst>
        </pc:spChg>
        <pc:spChg chg="del">
          <ac:chgData name="Loharkar, Sakshi" userId="4624f811-0db6-4bd5-8628-d0515de9ed5e" providerId="ADAL" clId="{79F80062-1E6C-4A26-80F0-17E535425025}" dt="2023-02-17T08:27:27.192" v="274"/>
          <ac:spMkLst>
            <pc:docMk/>
            <pc:sldMk cId="3915832769" sldId="278"/>
            <ac:spMk id="3" creationId="{670C36B1-0984-69DE-A4EC-05A79C9C26AC}"/>
          </ac:spMkLst>
        </pc:spChg>
        <pc:picChg chg="add mod">
          <ac:chgData name="Loharkar, Sakshi" userId="4624f811-0db6-4bd5-8628-d0515de9ed5e" providerId="ADAL" clId="{79F80062-1E6C-4A26-80F0-17E535425025}" dt="2023-02-17T08:28:39.236" v="297" actId="1076"/>
          <ac:picMkLst>
            <pc:docMk/>
            <pc:sldMk cId="3915832769" sldId="278"/>
            <ac:picMk id="4" creationId="{8437B259-409E-41F9-8FB0-7AEADE1BAFCD}"/>
          </ac:picMkLst>
        </pc:picChg>
        <pc:picChg chg="add del mod">
          <ac:chgData name="Loharkar, Sakshi" userId="4624f811-0db6-4bd5-8628-d0515de9ed5e" providerId="ADAL" clId="{79F80062-1E6C-4A26-80F0-17E535425025}" dt="2023-02-17T08:28:15.382" v="289"/>
          <ac:picMkLst>
            <pc:docMk/>
            <pc:sldMk cId="3915832769" sldId="278"/>
            <ac:picMk id="5" creationId="{DA68F1A8-B19D-30C2-0831-C21768ABB197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19.864" v="340" actId="20577"/>
        <pc:sldMkLst>
          <pc:docMk/>
          <pc:sldMk cId="3028786230" sldId="279"/>
        </pc:sldMkLst>
        <pc:spChg chg="mod">
          <ac:chgData name="Loharkar, Sakshi" userId="4624f811-0db6-4bd5-8628-d0515de9ed5e" providerId="ADAL" clId="{79F80062-1E6C-4A26-80F0-17E535425025}" dt="2023-02-17T08:32:19.864" v="340" actId="20577"/>
          <ac:spMkLst>
            <pc:docMk/>
            <pc:sldMk cId="3028786230" sldId="279"/>
            <ac:spMk id="2" creationId="{2767274B-F9CB-DFEF-0F3C-694D7E4BB752}"/>
          </ac:spMkLst>
        </pc:spChg>
        <pc:spChg chg="del">
          <ac:chgData name="Loharkar, Sakshi" userId="4624f811-0db6-4bd5-8628-d0515de9ed5e" providerId="ADAL" clId="{79F80062-1E6C-4A26-80F0-17E535425025}" dt="2023-02-17T08:29:03.606" v="304"/>
          <ac:spMkLst>
            <pc:docMk/>
            <pc:sldMk cId="3028786230" sldId="279"/>
            <ac:spMk id="3" creationId="{EDE52234-6E1A-3CD9-0E7C-550EE5A3B9D2}"/>
          </ac:spMkLst>
        </pc:spChg>
        <pc:picChg chg="add mod">
          <ac:chgData name="Loharkar, Sakshi" userId="4624f811-0db6-4bd5-8628-d0515de9ed5e" providerId="ADAL" clId="{79F80062-1E6C-4A26-80F0-17E535425025}" dt="2023-02-17T08:29:46.478" v="318" actId="1076"/>
          <ac:picMkLst>
            <pc:docMk/>
            <pc:sldMk cId="3028786230" sldId="279"/>
            <ac:picMk id="4" creationId="{7EAFAC46-0976-9819-20EE-62DD4AE4E9EE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45.647" v="346" actId="20577"/>
        <pc:sldMkLst>
          <pc:docMk/>
          <pc:sldMk cId="2945492987" sldId="280"/>
        </pc:sldMkLst>
        <pc:spChg chg="mod">
          <ac:chgData name="Loharkar, Sakshi" userId="4624f811-0db6-4bd5-8628-d0515de9ed5e" providerId="ADAL" clId="{79F80062-1E6C-4A26-80F0-17E535425025}" dt="2023-02-17T08:32:45.647" v="346" actId="20577"/>
          <ac:spMkLst>
            <pc:docMk/>
            <pc:sldMk cId="2945492987" sldId="280"/>
            <ac:spMk id="2" creationId="{41ABE0C6-F27E-9F10-D4AF-F5DF7A585101}"/>
          </ac:spMkLst>
        </pc:spChg>
        <pc:spChg chg="del">
          <ac:chgData name="Loharkar, Sakshi" userId="4624f811-0db6-4bd5-8628-d0515de9ed5e" providerId="ADAL" clId="{79F80062-1E6C-4A26-80F0-17E535425025}" dt="2023-02-17T08:31:22.054" v="333"/>
          <ac:spMkLst>
            <pc:docMk/>
            <pc:sldMk cId="2945492987" sldId="280"/>
            <ac:spMk id="3" creationId="{5A7F49BF-1D49-B3D9-F173-702267CB17FE}"/>
          </ac:spMkLst>
        </pc:spChg>
        <pc:picChg chg="add mod">
          <ac:chgData name="Loharkar, Sakshi" userId="4624f811-0db6-4bd5-8628-d0515de9ed5e" providerId="ADAL" clId="{79F80062-1E6C-4A26-80F0-17E535425025}" dt="2023-02-17T08:32:40.495" v="344" actId="1076"/>
          <ac:picMkLst>
            <pc:docMk/>
            <pc:sldMk cId="2945492987" sldId="280"/>
            <ac:picMk id="4" creationId="{959BDE1A-898E-69C5-72F4-683C7605E8EC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34:59.318" v="465" actId="20577"/>
        <pc:sldMkLst>
          <pc:docMk/>
          <pc:sldMk cId="3050770790" sldId="281"/>
        </pc:sldMkLst>
        <pc:spChg chg="mod">
          <ac:chgData name="Loharkar, Sakshi" userId="4624f811-0db6-4bd5-8628-d0515de9ed5e" providerId="ADAL" clId="{79F80062-1E6C-4A26-80F0-17E535425025}" dt="2023-02-17T08:34:59.318" v="465" actId="20577"/>
          <ac:spMkLst>
            <pc:docMk/>
            <pc:sldMk cId="3050770790" sldId="281"/>
            <ac:spMk id="2" creationId="{4C7FC649-CD29-5C5B-5BBC-D68977912DCE}"/>
          </ac:spMkLst>
        </pc:spChg>
        <pc:spChg chg="mod">
          <ac:chgData name="Loharkar, Sakshi" userId="4624f811-0db6-4bd5-8628-d0515de9ed5e" providerId="ADAL" clId="{79F80062-1E6C-4A26-80F0-17E535425025}" dt="2023-02-17T08:33:28.348" v="354" actId="14100"/>
          <ac:spMkLst>
            <pc:docMk/>
            <pc:sldMk cId="3050770790" sldId="281"/>
            <ac:spMk id="3" creationId="{C3E1E6D0-DECD-1428-0708-0A428236EE18}"/>
          </ac:spMkLst>
        </pc:spChg>
        <pc:picChg chg="add mod">
          <ac:chgData name="Loharkar, Sakshi" userId="4624f811-0db6-4bd5-8628-d0515de9ed5e" providerId="ADAL" clId="{79F80062-1E6C-4A26-80F0-17E535425025}" dt="2023-02-17T08:33:40.013" v="358" actId="14100"/>
          <ac:picMkLst>
            <pc:docMk/>
            <pc:sldMk cId="3050770790" sldId="281"/>
            <ac:picMk id="4" creationId="{46B30850-6392-CF2C-3CDA-1827767058C1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5:23.596" v="474" actId="14100"/>
        <pc:sldMkLst>
          <pc:docMk/>
          <pc:sldMk cId="338797851" sldId="282"/>
        </pc:sldMkLst>
        <pc:spChg chg="mod">
          <ac:chgData name="Loharkar, Sakshi" userId="4624f811-0db6-4bd5-8628-d0515de9ed5e" providerId="ADAL" clId="{79F80062-1E6C-4A26-80F0-17E535425025}" dt="2023-02-17T08:35:16.073" v="470" actId="14100"/>
          <ac:spMkLst>
            <pc:docMk/>
            <pc:sldMk cId="338797851" sldId="282"/>
            <ac:spMk id="2" creationId="{A0620EA0-6D3E-FD64-F64C-27A0E02F2020}"/>
          </ac:spMkLst>
        </pc:spChg>
        <pc:spChg chg="del">
          <ac:chgData name="Loharkar, Sakshi" userId="4624f811-0db6-4bd5-8628-d0515de9ed5e" providerId="ADAL" clId="{79F80062-1E6C-4A26-80F0-17E535425025}" dt="2023-02-17T08:34:43.973" v="463"/>
          <ac:spMkLst>
            <pc:docMk/>
            <pc:sldMk cId="338797851" sldId="282"/>
            <ac:spMk id="3" creationId="{0CB06E0F-AEF5-4343-3D5E-9CFD3418F594}"/>
          </ac:spMkLst>
        </pc:spChg>
        <pc:picChg chg="add mod">
          <ac:chgData name="Loharkar, Sakshi" userId="4624f811-0db6-4bd5-8628-d0515de9ed5e" providerId="ADAL" clId="{79F80062-1E6C-4A26-80F0-17E535425025}" dt="2023-02-17T08:35:23.596" v="474" actId="14100"/>
          <ac:picMkLst>
            <pc:docMk/>
            <pc:sldMk cId="338797851" sldId="282"/>
            <ac:picMk id="4" creationId="{2BD33E47-67EB-0B17-746E-8DE52FA2F80F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3:39.596" v="489" actId="14100"/>
        <pc:sldMkLst>
          <pc:docMk/>
          <pc:sldMk cId="1593098391" sldId="283"/>
        </pc:sldMkLst>
        <pc:spChg chg="mod">
          <ac:chgData name="Loharkar, Sakshi" userId="4624f811-0db6-4bd5-8628-d0515de9ed5e" providerId="ADAL" clId="{79F80062-1E6C-4A26-80F0-17E535425025}" dt="2023-02-17T08:53:27.967" v="486" actId="14100"/>
          <ac:spMkLst>
            <pc:docMk/>
            <pc:sldMk cId="1593098391" sldId="283"/>
            <ac:spMk id="2" creationId="{50B8DAD2-C3D1-A027-F534-C4167AF1F453}"/>
          </ac:spMkLst>
        </pc:spChg>
        <pc:spChg chg="mod">
          <ac:chgData name="Loharkar, Sakshi" userId="4624f811-0db6-4bd5-8628-d0515de9ed5e" providerId="ADAL" clId="{79F80062-1E6C-4A26-80F0-17E535425025}" dt="2023-02-17T08:53:31.415" v="487" actId="14100"/>
          <ac:spMkLst>
            <pc:docMk/>
            <pc:sldMk cId="1593098391" sldId="283"/>
            <ac:spMk id="3" creationId="{DDE3AF53-D888-A1B1-3814-2DAB826EB3D2}"/>
          </ac:spMkLst>
        </pc:spChg>
        <pc:picChg chg="add mod">
          <ac:chgData name="Loharkar, Sakshi" userId="4624f811-0db6-4bd5-8628-d0515de9ed5e" providerId="ADAL" clId="{79F80062-1E6C-4A26-80F0-17E535425025}" dt="2023-02-17T08:53:39.596" v="489" actId="14100"/>
          <ac:picMkLst>
            <pc:docMk/>
            <pc:sldMk cId="1593098391" sldId="283"/>
            <ac:picMk id="4" creationId="{48ADBDC3-605E-3CF6-9AF7-AC3DC00EAE34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5:42.121" v="563" actId="20577"/>
        <pc:sldMkLst>
          <pc:docMk/>
          <pc:sldMk cId="1704300449" sldId="284"/>
        </pc:sldMkLst>
        <pc:spChg chg="mod">
          <ac:chgData name="Loharkar, Sakshi" userId="4624f811-0db6-4bd5-8628-d0515de9ed5e" providerId="ADAL" clId="{79F80062-1E6C-4A26-80F0-17E535425025}" dt="2023-02-17T08:55:42.121" v="563" actId="20577"/>
          <ac:spMkLst>
            <pc:docMk/>
            <pc:sldMk cId="1704300449" sldId="284"/>
            <ac:spMk id="2" creationId="{FA3B49D8-2298-B852-5938-EE60149BC85D}"/>
          </ac:spMkLst>
        </pc:spChg>
        <pc:spChg chg="mod">
          <ac:chgData name="Loharkar, Sakshi" userId="4624f811-0db6-4bd5-8628-d0515de9ed5e" providerId="ADAL" clId="{79F80062-1E6C-4A26-80F0-17E535425025}" dt="2023-02-17T08:53:59.637" v="495" actId="14100"/>
          <ac:spMkLst>
            <pc:docMk/>
            <pc:sldMk cId="1704300449" sldId="284"/>
            <ac:spMk id="3" creationId="{F8E02BDB-25F0-B386-607B-B5B790CAB1B1}"/>
          </ac:spMkLst>
        </pc:spChg>
        <pc:picChg chg="add mod">
          <ac:chgData name="Loharkar, Sakshi" userId="4624f811-0db6-4bd5-8628-d0515de9ed5e" providerId="ADAL" clId="{79F80062-1E6C-4A26-80F0-17E535425025}" dt="2023-02-17T08:54:41.545" v="512" actId="14100"/>
          <ac:picMkLst>
            <pc:docMk/>
            <pc:sldMk cId="1704300449" sldId="284"/>
            <ac:picMk id="4" creationId="{BA0192B3-FD3D-EEEC-7D69-4DD6DBBA73CC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7:13.997" v="644" actId="14100"/>
        <pc:sldMkLst>
          <pc:docMk/>
          <pc:sldMk cId="1201209455" sldId="285"/>
        </pc:sldMkLst>
        <pc:spChg chg="mod">
          <ac:chgData name="Loharkar, Sakshi" userId="4624f811-0db6-4bd5-8628-d0515de9ed5e" providerId="ADAL" clId="{79F80062-1E6C-4A26-80F0-17E535425025}" dt="2023-02-17T08:57:02.051" v="640" actId="14100"/>
          <ac:spMkLst>
            <pc:docMk/>
            <pc:sldMk cId="1201209455" sldId="285"/>
            <ac:spMk id="2" creationId="{14FB3209-D966-B1F6-3DF8-1E5FC5A7B1D5}"/>
          </ac:spMkLst>
        </pc:spChg>
        <pc:spChg chg="mod">
          <ac:chgData name="Loharkar, Sakshi" userId="4624f811-0db6-4bd5-8628-d0515de9ed5e" providerId="ADAL" clId="{79F80062-1E6C-4A26-80F0-17E535425025}" dt="2023-02-17T08:57:07.590" v="642" actId="14100"/>
          <ac:spMkLst>
            <pc:docMk/>
            <pc:sldMk cId="1201209455" sldId="285"/>
            <ac:spMk id="3" creationId="{0FE3E8D0-BBC4-590E-EC97-9B2B23C42F32}"/>
          </ac:spMkLst>
        </pc:spChg>
        <pc:picChg chg="add mod">
          <ac:chgData name="Loharkar, Sakshi" userId="4624f811-0db6-4bd5-8628-d0515de9ed5e" providerId="ADAL" clId="{79F80062-1E6C-4A26-80F0-17E535425025}" dt="2023-02-17T08:57:13.997" v="644" actId="14100"/>
          <ac:picMkLst>
            <pc:docMk/>
            <pc:sldMk cId="1201209455" sldId="285"/>
            <ac:picMk id="4" creationId="{2F2F7B0C-7BDF-65FD-A9AF-678B8A753BAA}"/>
          </ac:picMkLst>
        </pc:picChg>
      </pc:sldChg>
    </pc:docChg>
  </pc:docChgLst>
  <pc:docChgLst>
    <pc:chgData name="SAKSHI LOHARKAR" userId="e047c08238cf4fa0" providerId="Windows Live" clId="Web-{138A6994-C862-47F2-B6A9-434190D7AB40}"/>
    <pc:docChg chg="addSld delSld modSld">
      <pc:chgData name="SAKSHI LOHARKAR" userId="e047c08238cf4fa0" providerId="Windows Live" clId="Web-{138A6994-C862-47F2-B6A9-434190D7AB40}" dt="2023-02-16T13:00:30.637" v="1179" actId="20577"/>
      <pc:docMkLst>
        <pc:docMk/>
      </pc:docMkLst>
      <pc:sldChg chg="modSp">
        <pc:chgData name="SAKSHI LOHARKAR" userId="e047c08238cf4fa0" providerId="Windows Live" clId="Web-{138A6994-C862-47F2-B6A9-434190D7AB40}" dt="2023-02-16T13:00:30.637" v="1179" actId="20577"/>
        <pc:sldMkLst>
          <pc:docMk/>
          <pc:sldMk cId="4083555543" sldId="257"/>
        </pc:sldMkLst>
        <pc:spChg chg="mod">
          <ac:chgData name="SAKSHI LOHARKAR" userId="e047c08238cf4fa0" providerId="Windows Live" clId="Web-{138A6994-C862-47F2-B6A9-434190D7AB40}" dt="2023-02-16T10:58:50.559" v="57" actId="14100"/>
          <ac:spMkLst>
            <pc:docMk/>
            <pc:sldMk cId="4083555543" sldId="257"/>
            <ac:spMk id="2" creationId="{4C5558B9-113A-7652-8193-237BD4B1B7C3}"/>
          </ac:spMkLst>
        </pc:spChg>
        <pc:spChg chg="mod">
          <ac:chgData name="SAKSHI LOHARKAR" userId="e047c08238cf4fa0" providerId="Windows Live" clId="Web-{138A6994-C862-47F2-B6A9-434190D7AB40}" dt="2023-02-16T13:00:30.637" v="1179" actId="20577"/>
          <ac:spMkLst>
            <pc:docMk/>
            <pc:sldMk cId="4083555543" sldId="257"/>
            <ac:spMk id="3" creationId="{9A1B227E-8E90-F20F-748F-427A47FD226D}"/>
          </ac:spMkLst>
        </pc:spChg>
        <pc:picChg chg="mod">
          <ac:chgData name="SAKSHI LOHARKAR" userId="e047c08238cf4fa0" providerId="Windows Live" clId="Web-{138A6994-C862-47F2-B6A9-434190D7AB40}" dt="2023-02-16T12:59:42.292" v="1147" actId="1076"/>
          <ac:picMkLst>
            <pc:docMk/>
            <pc:sldMk cId="4083555543" sldId="257"/>
            <ac:picMk id="4" creationId="{405DEC25-48CB-92FC-DB85-B84C711E438A}"/>
          </ac:picMkLst>
        </pc:picChg>
      </pc:sldChg>
      <pc:sldChg chg="addSp delSp modSp del">
        <pc:chgData name="SAKSHI LOHARKAR" userId="e047c08238cf4fa0" providerId="Windows Live" clId="Web-{138A6994-C862-47F2-B6A9-434190D7AB40}" dt="2023-02-16T11:05:59.468" v="75"/>
        <pc:sldMkLst>
          <pc:docMk/>
          <pc:sldMk cId="2002794282" sldId="258"/>
        </pc:sldMkLst>
        <pc:spChg chg="del">
          <ac:chgData name="SAKSHI LOHARKAR" userId="e047c08238cf4fa0" providerId="Windows Live" clId="Web-{138A6994-C862-47F2-B6A9-434190D7AB40}" dt="2023-02-16T10:53:28.922" v="0"/>
          <ac:spMkLst>
            <pc:docMk/>
            <pc:sldMk cId="2002794282" sldId="258"/>
            <ac:spMk id="2" creationId="{77F5CE89-15A7-0D8D-019F-BFD25C13E724}"/>
          </ac:spMkLst>
        </pc:spChg>
        <pc:spChg chg="mod">
          <ac:chgData name="SAKSHI LOHARKAR" userId="e047c08238cf4fa0" providerId="Windows Live" clId="Web-{138A6994-C862-47F2-B6A9-434190D7AB40}" dt="2023-02-16T10:55:38.364" v="19" actId="20577"/>
          <ac:spMkLst>
            <pc:docMk/>
            <pc:sldMk cId="2002794282" sldId="258"/>
            <ac:spMk id="3" creationId="{B80FD409-287B-6D28-A2A2-C395C3D9D88B}"/>
          </ac:spMkLst>
        </pc:spChg>
        <pc:spChg chg="add del mod">
          <ac:chgData name="SAKSHI LOHARKAR" userId="e047c08238cf4fa0" providerId="Windows Live" clId="Web-{138A6994-C862-47F2-B6A9-434190D7AB40}" dt="2023-02-16T11:05:56.592" v="74"/>
          <ac:spMkLst>
            <pc:docMk/>
            <pc:sldMk cId="2002794282" sldId="258"/>
            <ac:spMk id="4" creationId="{059C8263-BD9C-7436-A067-97A11A670BDD}"/>
          </ac:spMkLst>
        </pc:spChg>
      </pc:sldChg>
      <pc:sldChg chg="addSp delSp modSp">
        <pc:chgData name="SAKSHI LOHARKAR" userId="e047c08238cf4fa0" providerId="Windows Live" clId="Web-{138A6994-C862-47F2-B6A9-434190D7AB40}" dt="2023-02-16T12:58:55.400" v="1142" actId="20577"/>
        <pc:sldMkLst>
          <pc:docMk/>
          <pc:sldMk cId="3890691966" sldId="259"/>
        </pc:sldMkLst>
        <pc:spChg chg="del">
          <ac:chgData name="SAKSHI LOHARKAR" userId="e047c08238cf4fa0" providerId="Windows Live" clId="Web-{138A6994-C862-47F2-B6A9-434190D7AB40}" dt="2023-02-16T11:53:02.319" v="223"/>
          <ac:spMkLst>
            <pc:docMk/>
            <pc:sldMk cId="3890691966" sldId="259"/>
            <ac:spMk id="2" creationId="{EC6C3412-9FD3-894F-EA87-4FB6CB011B28}"/>
          </ac:spMkLst>
        </pc:spChg>
        <pc:spChg chg="mod">
          <ac:chgData name="SAKSHI LOHARKAR" userId="e047c08238cf4fa0" providerId="Windows Live" clId="Web-{138A6994-C862-47F2-B6A9-434190D7AB40}" dt="2023-02-16T12:58:55.400" v="1142" actId="20577"/>
          <ac:spMkLst>
            <pc:docMk/>
            <pc:sldMk cId="3890691966" sldId="259"/>
            <ac:spMk id="3" creationId="{95BCB762-52C1-2486-5F62-2008957E7494}"/>
          </ac:spMkLst>
        </pc:spChg>
        <pc:picChg chg="add mod">
          <ac:chgData name="SAKSHI LOHARKAR" userId="e047c08238cf4fa0" providerId="Windows Live" clId="Web-{138A6994-C862-47F2-B6A9-434190D7AB40}" dt="2023-02-16T12:58:40.884" v="1121" actId="1076"/>
          <ac:picMkLst>
            <pc:docMk/>
            <pc:sldMk cId="3890691966" sldId="259"/>
            <ac:picMk id="4" creationId="{8FBAEA96-CBC9-E886-0C46-06647B6512F3}"/>
          </ac:picMkLst>
        </pc:picChg>
      </pc:sldChg>
      <pc:sldChg chg="delSp modSp new del">
        <pc:chgData name="SAKSHI LOHARKAR" userId="e047c08238cf4fa0" providerId="Windows Live" clId="Web-{138A6994-C862-47F2-B6A9-434190D7AB40}" dt="2023-02-16T11:06:33.452" v="77"/>
        <pc:sldMkLst>
          <pc:docMk/>
          <pc:sldMk cId="976572548" sldId="260"/>
        </pc:sldMkLst>
        <pc:spChg chg="del">
          <ac:chgData name="SAKSHI LOHARKAR" userId="e047c08238cf4fa0" providerId="Windows Live" clId="Web-{138A6994-C862-47F2-B6A9-434190D7AB40}" dt="2023-02-16T10:55:46.755" v="21"/>
          <ac:spMkLst>
            <pc:docMk/>
            <pc:sldMk cId="976572548" sldId="260"/>
            <ac:spMk id="2" creationId="{1DB83456-BD89-7DF5-4E88-55142C7A54F4}"/>
          </ac:spMkLst>
        </pc:spChg>
        <pc:spChg chg="mod">
          <ac:chgData name="SAKSHI LOHARKAR" userId="e047c08238cf4fa0" providerId="Windows Live" clId="Web-{138A6994-C862-47F2-B6A9-434190D7AB40}" dt="2023-02-16T10:56:13.413" v="31" actId="20577"/>
          <ac:spMkLst>
            <pc:docMk/>
            <pc:sldMk cId="976572548" sldId="260"/>
            <ac:spMk id="3" creationId="{4DCC2A0E-2D2C-CF46-7C0E-E97F302EEA61}"/>
          </ac:spMkLst>
        </pc:spChg>
        <pc:spChg chg="mod">
          <ac:chgData name="SAKSHI LOHARKAR" userId="e047c08238cf4fa0" providerId="Windows Live" clId="Web-{138A6994-C862-47F2-B6A9-434190D7AB40}" dt="2023-02-16T10:56:57.977" v="34" actId="20577"/>
          <ac:spMkLst>
            <pc:docMk/>
            <pc:sldMk cId="976572548" sldId="260"/>
            <ac:spMk id="4" creationId="{861E17F4-A706-C6F9-47C2-9B89B8614186}"/>
          </ac:spMkLst>
        </pc:spChg>
        <pc:spChg chg="mod">
          <ac:chgData name="SAKSHI LOHARKAR" userId="e047c08238cf4fa0" providerId="Windows Live" clId="Web-{138A6994-C862-47F2-B6A9-434190D7AB40}" dt="2023-02-16T10:56:04.662" v="27" actId="20577"/>
          <ac:spMkLst>
            <pc:docMk/>
            <pc:sldMk cId="976572548" sldId="260"/>
            <ac:spMk id="5" creationId="{4305C0D2-48D2-AB77-0222-3BDF54923EE9}"/>
          </ac:spMkLst>
        </pc:spChg>
      </pc:sldChg>
      <pc:sldChg chg="new del">
        <pc:chgData name="SAKSHI LOHARKAR" userId="e047c08238cf4fa0" providerId="Windows Live" clId="Web-{138A6994-C862-47F2-B6A9-434190D7AB40}" dt="2023-02-16T10:55:21.426" v="18"/>
        <pc:sldMkLst>
          <pc:docMk/>
          <pc:sldMk cId="3986234432" sldId="260"/>
        </pc:sldMkLst>
      </pc:sldChg>
      <pc:sldChg chg="addSp delSp modSp new">
        <pc:chgData name="SAKSHI LOHARKAR" userId="e047c08238cf4fa0" providerId="Windows Live" clId="Web-{138A6994-C862-47F2-B6A9-434190D7AB40}" dt="2023-02-16T12:56:11.286" v="1072" actId="14100"/>
        <pc:sldMkLst>
          <pc:docMk/>
          <pc:sldMk cId="292836979" sldId="261"/>
        </pc:sldMkLst>
        <pc:spChg chg="del">
          <ac:chgData name="SAKSHI LOHARKAR" userId="e047c08238cf4fa0" providerId="Windows Live" clId="Web-{138A6994-C862-47F2-B6A9-434190D7AB40}" dt="2023-02-16T11:06:50" v="78"/>
          <ac:spMkLst>
            <pc:docMk/>
            <pc:sldMk cId="292836979" sldId="261"/>
            <ac:spMk id="2" creationId="{B381E4A9-A39B-3B84-5D66-7A43ACDB43DB}"/>
          </ac:spMkLst>
        </pc:spChg>
        <pc:spChg chg="mod">
          <ac:chgData name="SAKSHI LOHARKAR" userId="e047c08238cf4fa0" providerId="Windows Live" clId="Web-{138A6994-C862-47F2-B6A9-434190D7AB40}" dt="2023-02-16T12:55:54.035" v="1069" actId="20577"/>
          <ac:spMkLst>
            <pc:docMk/>
            <pc:sldMk cId="292836979" sldId="261"/>
            <ac:spMk id="3" creationId="{D641DBA7-FCFC-8E11-C087-57EEEBB09622}"/>
          </ac:spMkLst>
        </pc:spChg>
        <pc:picChg chg="add del mod">
          <ac:chgData name="SAKSHI LOHARKAR" userId="e047c08238cf4fa0" providerId="Windows Live" clId="Web-{138A6994-C862-47F2-B6A9-434190D7AB40}" dt="2023-02-16T12:02:18.913" v="376"/>
          <ac:picMkLst>
            <pc:docMk/>
            <pc:sldMk cId="292836979" sldId="261"/>
            <ac:picMk id="2" creationId="{9358B7C8-1471-A776-5840-2FF5D7FCBD74}"/>
          </ac:picMkLst>
        </pc:picChg>
        <pc:picChg chg="add del mod">
          <ac:chgData name="SAKSHI LOHARKAR" userId="e047c08238cf4fa0" providerId="Windows Live" clId="Web-{138A6994-C862-47F2-B6A9-434190D7AB40}" dt="2023-02-16T12:56:11.286" v="1072" actId="14100"/>
          <ac:picMkLst>
            <pc:docMk/>
            <pc:sldMk cId="292836979" sldId="261"/>
            <ac:picMk id="4" creationId="{D4920BFA-C1D9-8200-780D-A4FF70E88DBC}"/>
          </ac:picMkLst>
        </pc:picChg>
      </pc:sldChg>
      <pc:sldChg chg="new del">
        <pc:chgData name="SAKSHI LOHARKAR" userId="e047c08238cf4fa0" providerId="Windows Live" clId="Web-{138A6994-C862-47F2-B6A9-434190D7AB40}" dt="2023-02-16T11:58:18.218" v="296"/>
        <pc:sldMkLst>
          <pc:docMk/>
          <pc:sldMk cId="3402479133" sldId="262"/>
        </pc:sldMkLst>
      </pc:sldChg>
      <pc:sldChg chg="new del">
        <pc:chgData name="SAKSHI LOHARKAR" userId="e047c08238cf4fa0" providerId="Windows Live" clId="Web-{138A6994-C862-47F2-B6A9-434190D7AB40}" dt="2023-02-16T11:58:24.562" v="297"/>
        <pc:sldMkLst>
          <pc:docMk/>
          <pc:sldMk cId="2878672574" sldId="263"/>
        </pc:sldMkLst>
      </pc:sldChg>
      <pc:sldChg chg="modSp new del">
        <pc:chgData name="SAKSHI LOHARKAR" userId="e047c08238cf4fa0" providerId="Windows Live" clId="Web-{138A6994-C862-47F2-B6A9-434190D7AB40}" dt="2023-02-16T12:05:37.997" v="449"/>
        <pc:sldMkLst>
          <pc:docMk/>
          <pc:sldMk cId="3595721387" sldId="264"/>
        </pc:sldMkLst>
        <pc:spChg chg="mod">
          <ac:chgData name="SAKSHI LOHARKAR" userId="e047c08238cf4fa0" providerId="Windows Live" clId="Web-{138A6994-C862-47F2-B6A9-434190D7AB40}" dt="2023-02-16T12:05:25.840" v="447" actId="20577"/>
          <ac:spMkLst>
            <pc:docMk/>
            <pc:sldMk cId="3595721387" sldId="264"/>
            <ac:spMk id="2" creationId="{F16DE6A2-8737-36CD-9779-AA5F196358F1}"/>
          </ac:spMkLst>
        </pc:spChg>
      </pc:sldChg>
      <pc:sldChg chg="new del">
        <pc:chgData name="SAKSHI LOHARKAR" userId="e047c08238cf4fa0" providerId="Windows Live" clId="Web-{138A6994-C862-47F2-B6A9-434190D7AB40}" dt="2023-02-16T12:05:41.434" v="450"/>
        <pc:sldMkLst>
          <pc:docMk/>
          <pc:sldMk cId="194135597" sldId="265"/>
        </pc:sldMkLst>
      </pc:sldChg>
      <pc:sldChg chg="new del">
        <pc:chgData name="SAKSHI LOHARKAR" userId="e047c08238cf4fa0" providerId="Windows Live" clId="Web-{138A6994-C862-47F2-B6A9-434190D7AB40}" dt="2023-02-16T12:05:45.825" v="451"/>
        <pc:sldMkLst>
          <pc:docMk/>
          <pc:sldMk cId="2178351166" sldId="266"/>
        </pc:sldMkLst>
      </pc:sldChg>
      <pc:sldChg chg="addSp delSp modSp new">
        <pc:chgData name="SAKSHI LOHARKAR" userId="e047c08238cf4fa0" providerId="Windows Live" clId="Web-{138A6994-C862-47F2-B6A9-434190D7AB40}" dt="2023-02-16T12:20:38.694" v="662" actId="20577"/>
        <pc:sldMkLst>
          <pc:docMk/>
          <pc:sldMk cId="3350884132" sldId="267"/>
        </pc:sldMkLst>
        <pc:spChg chg="del">
          <ac:chgData name="SAKSHI LOHARKAR" userId="e047c08238cf4fa0" providerId="Windows Live" clId="Web-{138A6994-C862-47F2-B6A9-434190D7AB40}" dt="2023-02-16T12:11:03.006" v="452"/>
          <ac:spMkLst>
            <pc:docMk/>
            <pc:sldMk cId="3350884132" sldId="267"/>
            <ac:spMk id="2" creationId="{627EE81F-95D0-6CF1-D2F1-227D7D8F766F}"/>
          </ac:spMkLst>
        </pc:spChg>
        <pc:spChg chg="mod">
          <ac:chgData name="SAKSHI LOHARKAR" userId="e047c08238cf4fa0" providerId="Windows Live" clId="Web-{138A6994-C862-47F2-B6A9-434190D7AB40}" dt="2023-02-16T12:20:38.694" v="662" actId="20577"/>
          <ac:spMkLst>
            <pc:docMk/>
            <pc:sldMk cId="3350884132" sldId="267"/>
            <ac:spMk id="3" creationId="{6C07E4B7-E087-E3F0-BF26-698B6403FF96}"/>
          </ac:spMkLst>
        </pc:spChg>
        <pc:picChg chg="add mod">
          <ac:chgData name="SAKSHI LOHARKAR" userId="e047c08238cf4fa0" providerId="Windows Live" clId="Web-{138A6994-C862-47F2-B6A9-434190D7AB40}" dt="2023-02-16T12:15:26.888" v="572" actId="1076"/>
          <ac:picMkLst>
            <pc:docMk/>
            <pc:sldMk cId="3350884132" sldId="267"/>
            <ac:picMk id="4" creationId="{93126DE2-E92D-799D-2480-E002D4DD7878}"/>
          </ac:picMkLst>
        </pc:picChg>
      </pc:sldChg>
      <pc:sldChg chg="addSp delSp modSp new">
        <pc:chgData name="SAKSHI LOHARKAR" userId="e047c08238cf4fa0" providerId="Windows Live" clId="Web-{138A6994-C862-47F2-B6A9-434190D7AB40}" dt="2023-02-16T12:36:02.189" v="920" actId="1076"/>
        <pc:sldMkLst>
          <pc:docMk/>
          <pc:sldMk cId="237946492" sldId="268"/>
        </pc:sldMkLst>
        <pc:spChg chg="del">
          <ac:chgData name="SAKSHI LOHARKAR" userId="e047c08238cf4fa0" providerId="Windows Live" clId="Web-{138A6994-C862-47F2-B6A9-434190D7AB40}" dt="2023-02-16T12:16:30.671" v="611"/>
          <ac:spMkLst>
            <pc:docMk/>
            <pc:sldMk cId="237946492" sldId="268"/>
            <ac:spMk id="2" creationId="{DD03C9C2-49F9-55D3-D1BD-EFFDDA0E855E}"/>
          </ac:spMkLst>
        </pc:spChg>
        <pc:spChg chg="mod">
          <ac:chgData name="SAKSHI LOHARKAR" userId="e047c08238cf4fa0" providerId="Windows Live" clId="Web-{138A6994-C862-47F2-B6A9-434190D7AB40}" dt="2023-02-16T12:35:34.376" v="912" actId="14100"/>
          <ac:spMkLst>
            <pc:docMk/>
            <pc:sldMk cId="237946492" sldId="268"/>
            <ac:spMk id="3" creationId="{2EF8F5FF-818E-6AEF-74C7-BC3663BD8BB2}"/>
          </ac:spMkLst>
        </pc:spChg>
        <pc:picChg chg="add mod">
          <ac:chgData name="SAKSHI LOHARKAR" userId="e047c08238cf4fa0" providerId="Windows Live" clId="Web-{138A6994-C862-47F2-B6A9-434190D7AB40}" dt="2023-02-16T12:36:02.189" v="920" actId="1076"/>
          <ac:picMkLst>
            <pc:docMk/>
            <pc:sldMk cId="237946492" sldId="268"/>
            <ac:picMk id="4" creationId="{F47FCB9F-929C-CA51-9CFB-350EBFCC4F26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8:04.648" v="1115" actId="20577"/>
        <pc:sldMkLst>
          <pc:docMk/>
          <pc:sldMk cId="3455584770" sldId="269"/>
        </pc:sldMkLst>
        <pc:spChg chg="del">
          <ac:chgData name="SAKSHI LOHARKAR" userId="e047c08238cf4fa0" providerId="Windows Live" clId="Web-{138A6994-C862-47F2-B6A9-434190D7AB40}" dt="2023-02-16T12:20:58.976" v="664"/>
          <ac:spMkLst>
            <pc:docMk/>
            <pc:sldMk cId="3455584770" sldId="269"/>
            <ac:spMk id="2" creationId="{E00950E8-7D09-FCCC-D3E7-C70502C76399}"/>
          </ac:spMkLst>
        </pc:spChg>
        <pc:spChg chg="mod">
          <ac:chgData name="SAKSHI LOHARKAR" userId="e047c08238cf4fa0" providerId="Windows Live" clId="Web-{138A6994-C862-47F2-B6A9-434190D7AB40}" dt="2023-02-16T12:58:04.648" v="1115" actId="20577"/>
          <ac:spMkLst>
            <pc:docMk/>
            <pc:sldMk cId="3455584770" sldId="269"/>
            <ac:spMk id="3" creationId="{A8650CB7-2949-A7DF-132B-13EB11334C1D}"/>
          </ac:spMkLst>
        </pc:spChg>
        <pc:picChg chg="add mod">
          <ac:chgData name="SAKSHI LOHARKAR" userId="e047c08238cf4fa0" providerId="Windows Live" clId="Web-{138A6994-C862-47F2-B6A9-434190D7AB40}" dt="2023-02-16T12:57:53.148" v="1102" actId="1076"/>
          <ac:picMkLst>
            <pc:docMk/>
            <pc:sldMk cId="3455584770" sldId="269"/>
            <ac:picMk id="4" creationId="{B806F8F5-DBF0-B948-E00E-66E4082F2F2B}"/>
          </ac:picMkLst>
        </pc:picChg>
      </pc:sldChg>
      <pc:sldChg chg="addSp delSp modSp new">
        <pc:chgData name="SAKSHI LOHARKAR" userId="e047c08238cf4fa0" providerId="Windows Live" clId="Web-{138A6994-C862-47F2-B6A9-434190D7AB40}" dt="2023-02-16T12:35:19.375" v="910" actId="20577"/>
        <pc:sldMkLst>
          <pc:docMk/>
          <pc:sldMk cId="3909669367" sldId="270"/>
        </pc:sldMkLst>
        <pc:spChg chg="del">
          <ac:chgData name="SAKSHI LOHARKAR" userId="e047c08238cf4fa0" providerId="Windows Live" clId="Web-{138A6994-C862-47F2-B6A9-434190D7AB40}" dt="2023-02-16T12:32:05.385" v="862"/>
          <ac:spMkLst>
            <pc:docMk/>
            <pc:sldMk cId="3909669367" sldId="270"/>
            <ac:spMk id="2" creationId="{41F05736-1CA5-AAE6-162B-D1EDF23FEF69}"/>
          </ac:spMkLst>
        </pc:spChg>
        <pc:spChg chg="mod">
          <ac:chgData name="SAKSHI LOHARKAR" userId="e047c08238cf4fa0" providerId="Windows Live" clId="Web-{138A6994-C862-47F2-B6A9-434190D7AB40}" dt="2023-02-16T12:35:19.375" v="910" actId="20577"/>
          <ac:spMkLst>
            <pc:docMk/>
            <pc:sldMk cId="3909669367" sldId="270"/>
            <ac:spMk id="3" creationId="{69D07913-99B5-B906-5A00-1A37AAE3065E}"/>
          </ac:spMkLst>
        </pc:spChg>
        <pc:picChg chg="add mod">
          <ac:chgData name="SAKSHI LOHARKAR" userId="e047c08238cf4fa0" providerId="Windows Live" clId="Web-{138A6994-C862-47F2-B6A9-434190D7AB40}" dt="2023-02-16T12:35:00.687" v="904" actId="14100"/>
          <ac:picMkLst>
            <pc:docMk/>
            <pc:sldMk cId="3909669367" sldId="270"/>
            <ac:picMk id="4" creationId="{95647E4E-B05A-3A1B-8417-79D4ED90DA84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7:03.787" v="1093" actId="20577"/>
        <pc:sldMkLst>
          <pc:docMk/>
          <pc:sldMk cId="376033545" sldId="271"/>
        </pc:sldMkLst>
        <pc:spChg chg="del">
          <ac:chgData name="SAKSHI LOHARKAR" userId="e047c08238cf4fa0" providerId="Windows Live" clId="Web-{138A6994-C862-47F2-B6A9-434190D7AB40}" dt="2023-02-16T12:36:16.783" v="921"/>
          <ac:spMkLst>
            <pc:docMk/>
            <pc:sldMk cId="376033545" sldId="271"/>
            <ac:spMk id="2" creationId="{96D3B467-420F-0DEA-1052-61C4A2C4E02C}"/>
          </ac:spMkLst>
        </pc:spChg>
        <pc:spChg chg="mod">
          <ac:chgData name="SAKSHI LOHARKAR" userId="e047c08238cf4fa0" providerId="Windows Live" clId="Web-{138A6994-C862-47F2-B6A9-434190D7AB40}" dt="2023-02-16T12:57:03.787" v="1093" actId="20577"/>
          <ac:spMkLst>
            <pc:docMk/>
            <pc:sldMk cId="376033545" sldId="271"/>
            <ac:spMk id="3" creationId="{AB5A17C3-DDA9-D884-3C61-FA8A0C3BAC04}"/>
          </ac:spMkLst>
        </pc:spChg>
        <pc:picChg chg="add mod">
          <ac:chgData name="SAKSHI LOHARKAR" userId="e047c08238cf4fa0" providerId="Windows Live" clId="Web-{138A6994-C862-47F2-B6A9-434190D7AB40}" dt="2023-02-16T12:56:39.318" v="1075" actId="1076"/>
          <ac:picMkLst>
            <pc:docMk/>
            <pc:sldMk cId="376033545" sldId="271"/>
            <ac:picMk id="4" creationId="{23321890-E602-0543-CC5F-B62947253726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6:30.318" v="1074" actId="20577"/>
        <pc:sldMkLst>
          <pc:docMk/>
          <pc:sldMk cId="3107246993" sldId="272"/>
        </pc:sldMkLst>
        <pc:spChg chg="del">
          <ac:chgData name="SAKSHI LOHARKAR" userId="e047c08238cf4fa0" providerId="Windows Live" clId="Web-{138A6994-C862-47F2-B6A9-434190D7AB40}" dt="2023-02-16T12:39:11.069" v="953"/>
          <ac:spMkLst>
            <pc:docMk/>
            <pc:sldMk cId="3107246993" sldId="272"/>
            <ac:spMk id="2" creationId="{D62D31A4-9868-992F-1653-3572A6B5BEA7}"/>
          </ac:spMkLst>
        </pc:spChg>
        <pc:spChg chg="mod">
          <ac:chgData name="SAKSHI LOHARKAR" userId="e047c08238cf4fa0" providerId="Windows Live" clId="Web-{138A6994-C862-47F2-B6A9-434190D7AB40}" dt="2023-02-16T12:56:30.318" v="1074" actId="20577"/>
          <ac:spMkLst>
            <pc:docMk/>
            <pc:sldMk cId="3107246993" sldId="272"/>
            <ac:spMk id="3" creationId="{B51FFB16-8B28-FE21-7295-FE0F26BC9EA1}"/>
          </ac:spMkLst>
        </pc:spChg>
        <pc:picChg chg="add mod">
          <ac:chgData name="SAKSHI LOHARKAR" userId="e047c08238cf4fa0" providerId="Windows Live" clId="Web-{138A6994-C862-47F2-B6A9-434190D7AB40}" dt="2023-02-16T12:41:17.401" v="994" actId="1076"/>
          <ac:picMkLst>
            <pc:docMk/>
            <pc:sldMk cId="3107246993" sldId="272"/>
            <ac:picMk id="4" creationId="{49CA5EC6-8772-1874-82BD-609A82EEDB78}"/>
          </ac:picMkLst>
        </pc:picChg>
      </pc:sldChg>
      <pc:sldChg chg="addSp delSp modSp new">
        <pc:chgData name="SAKSHI LOHARKAR" userId="e047c08238cf4fa0" providerId="Windows Live" clId="Web-{138A6994-C862-47F2-B6A9-434190D7AB40}" dt="2023-02-16T13:00:29.699" v="1164" actId="14100"/>
        <pc:sldMkLst>
          <pc:docMk/>
          <pc:sldMk cId="1292144295" sldId="273"/>
        </pc:sldMkLst>
        <pc:spChg chg="del">
          <ac:chgData name="SAKSHI LOHARKAR" userId="e047c08238cf4fa0" providerId="Windows Live" clId="Web-{138A6994-C862-47F2-B6A9-434190D7AB40}" dt="2023-02-16T12:41:23.917" v="995"/>
          <ac:spMkLst>
            <pc:docMk/>
            <pc:sldMk cId="1292144295" sldId="273"/>
            <ac:spMk id="2" creationId="{99E5FC2E-990C-799B-62D1-9DB0E8BAE04A}"/>
          </ac:spMkLst>
        </pc:spChg>
        <pc:spChg chg="mod">
          <ac:chgData name="SAKSHI LOHARKAR" userId="e047c08238cf4fa0" providerId="Windows Live" clId="Web-{138A6994-C862-47F2-B6A9-434190D7AB40}" dt="2023-02-16T12:44:57.985" v="1038" actId="20577"/>
          <ac:spMkLst>
            <pc:docMk/>
            <pc:sldMk cId="1292144295" sldId="273"/>
            <ac:spMk id="3" creationId="{5E179E86-8310-3343-CB62-B9145F231E9F}"/>
          </ac:spMkLst>
        </pc:spChg>
        <pc:picChg chg="add del mod">
          <ac:chgData name="SAKSHI LOHARKAR" userId="e047c08238cf4fa0" providerId="Windows Live" clId="Web-{138A6994-C862-47F2-B6A9-434190D7AB40}" dt="2023-02-16T12:44:18.391" v="1031"/>
          <ac:picMkLst>
            <pc:docMk/>
            <pc:sldMk cId="1292144295" sldId="273"/>
            <ac:picMk id="4" creationId="{1310F8DC-5408-DEB9-6EF2-09BA4C9CDF03}"/>
          </ac:picMkLst>
        </pc:picChg>
        <pc:picChg chg="add mod">
          <ac:chgData name="SAKSHI LOHARKAR" userId="e047c08238cf4fa0" providerId="Windows Live" clId="Web-{138A6994-C862-47F2-B6A9-434190D7AB40}" dt="2023-02-16T13:00:29.699" v="1164" actId="14100"/>
          <ac:picMkLst>
            <pc:docMk/>
            <pc:sldMk cId="1292144295" sldId="273"/>
            <ac:picMk id="5" creationId="{2B946539-874F-8D16-7341-15691FCD5CFE}"/>
          </ac:picMkLst>
        </pc:picChg>
      </pc:sldChg>
      <pc:sldChg chg="new del">
        <pc:chgData name="SAKSHI LOHARKAR" userId="e047c08238cf4fa0" providerId="Windows Live" clId="Web-{138A6994-C862-47F2-B6A9-434190D7AB40}" dt="2023-02-16T12:45:10.783" v="1041"/>
        <pc:sldMkLst>
          <pc:docMk/>
          <pc:sldMk cId="3461546556" sldId="274"/>
        </pc:sldMkLst>
      </pc:sldChg>
      <pc:sldChg chg="modSp new">
        <pc:chgData name="SAKSHI LOHARKAR" userId="e047c08238cf4fa0" providerId="Windows Live" clId="Web-{138A6994-C862-47F2-B6A9-434190D7AB40}" dt="2023-02-16T12:49:05.602" v="1056" actId="20577"/>
        <pc:sldMkLst>
          <pc:docMk/>
          <pc:sldMk cId="3495784324" sldId="275"/>
        </pc:sldMkLst>
        <pc:spChg chg="mod">
          <ac:chgData name="SAKSHI LOHARKAR" userId="e047c08238cf4fa0" providerId="Windows Live" clId="Web-{138A6994-C862-47F2-B6A9-434190D7AB40}" dt="2023-02-16T12:49:05.602" v="1056" actId="20577"/>
          <ac:spMkLst>
            <pc:docMk/>
            <pc:sldMk cId="3495784324" sldId="275"/>
            <ac:spMk id="2" creationId="{3045B4BD-FC33-0A34-6E66-5149598BC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788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8100" dirty="0">
                <a:ea typeface="Calibri Light"/>
                <a:cs typeface="Calibri Light"/>
              </a:rPr>
              <a:t>Consumer Goods Analysis</a:t>
            </a:r>
            <a:endParaRPr lang="en-US" sz="8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B570E95-E61D-15DD-1C69-441346B5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0" r="4873" b="-3"/>
          <a:stretch/>
        </p:blipFill>
        <p:spPr>
          <a:xfrm>
            <a:off x="4896763" y="0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F5FF-818E-6AEF-74C7-BC3663BD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95" y="262940"/>
            <a:ext cx="11592425" cy="6366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Q5. Get the products that have the highest and lowest manufacturing costs. The final output should contain these fields, product_code, product, manufacturing_cost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cte1 as(  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m.product_code, p.product, m.manufacturing_cost,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rank() over(order by manufacturing_cost) as rnk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from fact_manufacturing_cost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m.product_code=p.product_code)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product_code, product, manufacturing_cost from cte1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rnk=1 or rnk=(select count(rnk) from cte1);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94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0C6-F27E-9F10-D4AF-F5DF7A5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89103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Q5</a:t>
            </a:r>
            <a:endParaRPr lang="en-IN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59BDE1A-898E-69C5-72F4-683C7605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748" y="3038957"/>
            <a:ext cx="6326503" cy="1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0CB7-2949-A7DF-132B-13EB1133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83256"/>
            <a:ext cx="11101136" cy="59254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6. Generate a report which contains the top 5 customers who received an average high pre_invoice_discount_pct for the fiscal year 2021 and in the Indian market. The final output contains these fields, customer_code, customer, average_discount_percentage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m.customer_code, d.customer,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round((avg(pre_invoice_discount_pct)*100))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average_discount_percentage                                       </a:t>
            </a:r>
            <a:r>
              <a:rPr lang="en-US" b="1" u="sng" dirty="0">
                <a:ea typeface="+mn-lt"/>
                <a:cs typeface="+mn-lt"/>
              </a:rPr>
              <a:t>Output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from fact_pre_invoice_deductions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dim_customer d                                                       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m.customer_code=d.customer_code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m.fiscal_year=2021 and d.market='India'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m.customer_code,d.customer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average_discount_percentage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649-CD29-5C5B-5BBC-D6897791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26041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6D0-DECD-1428-0708-0A428236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60331"/>
            <a:ext cx="11101136" cy="44483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6B30850-6392-CF2C-3CDA-18277670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53" y="2739707"/>
            <a:ext cx="5328853" cy="31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7913-99B5-B906-5A00-1A37AAE3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13072"/>
            <a:ext cx="11101136" cy="62663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7. Get the complete report of the Gross sales amount for the customer “Atliq Exclusive” for each month. This analysis helps to get an idea of low and high-performing months and take strategic decisions. The final report contains these columns: Month Year Gross sales Amount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extract(month from m.date) as Month, m.fiscal_year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Year, round(sum(sold_quantity*gross_price),0)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Gross_sales_Amount from dim_customer d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d.customer_code=m.customer_code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fact_gross_price g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m.product_code=g.product_code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d.customer='Atliq Exclusive'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Month, Year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Year, Month;</a:t>
            </a: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6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EA0-6D3E-FD64-F64C-27A0E02F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57572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Q7</a:t>
            </a:r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BD33E47-67EB-0B17-746E-8DE52FA2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787" y="2060029"/>
            <a:ext cx="4897820" cy="43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17C3-DDA9-D884-3C61-FA8A0C3B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93019"/>
            <a:ext cx="11101136" cy="60157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8. In which quarter of 2020, got the maximum total_sold_quantity? The final output contains these fields sorted by the total_sold_quantity, Quarter total_sold_quantity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e.quarters, sum(e.sold_quantity)                          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total_sold_quantity from                                                                  </a:t>
            </a:r>
            <a:r>
              <a:rPr lang="en-US" b="1" u="sng" dirty="0">
                <a:ea typeface="+mn-lt"/>
                <a:cs typeface="+mn-lt"/>
              </a:rPr>
              <a:t>Output</a:t>
            </a:r>
            <a:endParaRPr lang="en-US" b="1" u="sng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*,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case when month(date) in ( 09,10,11) then 'Q1'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when month(date) in (12,1,2) then 'Q2'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when month(date) in (3,4,5) then 'Q3'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else 'Q4'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end as quarters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from fact_sales_monthly) as 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fiscal_year=2020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e.quarters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total_sold_quantity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DAD2-C3D1-A027-F534-C4167AF1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9614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AF53-D888-A1B1-3814-2DAB826E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70841"/>
            <a:ext cx="11101136" cy="44378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8ADBDC3-605E-3CF6-9AF7-AC3DC00E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8" y="2672254"/>
            <a:ext cx="5328744" cy="3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FB16-8B28-FE21-7295-FE0F26BC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43151"/>
            <a:ext cx="11101136" cy="59655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9. Which channel helped to bring more gross sales in the fiscal year 2021 and the percentage of contribution? The final output contains these fields, channel, gross_sales_mln, percentage 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 as (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channel,(sum(sold_quantity*gross_price))/1000000 as gross_sales_mln from fact_gross_price f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d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f.product_code=d.product_code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dim_customer c on d.customer_code=c.customer_code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f.fiscal_year=2021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channel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gross_sales_mln desc)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*, round(100.0*gross_sales_mln/ (select sum(gross_sales_mln) from cte),2) as percentage from cte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group by 1, 2, 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4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9D8-2298-B852-5938-EE60149B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54751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2BDB-25F0-B386-607B-B5B790CA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07477"/>
            <a:ext cx="11101136" cy="4301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0192B3-FD3D-EEEC-7D69-4DD6DBBA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4" y="2795752"/>
            <a:ext cx="5044965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58B9-113A-7652-8193-237BD4B1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69026"/>
            <a:ext cx="11101135" cy="87705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Ad-hoc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227E-8E90-F20F-748F-427A47FD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53" y="1044993"/>
            <a:ext cx="11271583" cy="5644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Q1. Provide the list of markets in which customer "Atliq Exclusive" operates its business in the APAC region. 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Query</a:t>
            </a: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distinct market as </a:t>
            </a:r>
            <a:r>
              <a:rPr lang="en-US" noProof="1">
                <a:ea typeface="+mn-lt"/>
                <a:cs typeface="+mn-lt"/>
              </a:rPr>
              <a:t>Markets</a:t>
            </a:r>
            <a:r>
              <a:rPr lang="en-US" dirty="0">
                <a:ea typeface="+mn-lt"/>
                <a:cs typeface="+mn-lt"/>
              </a:rPr>
              <a:t>_List from </a:t>
            </a:r>
            <a:r>
              <a:rPr lang="en-US" noProof="1">
                <a:ea typeface="+mn-lt"/>
                <a:cs typeface="+mn-lt"/>
              </a:rPr>
              <a:t>dim</a:t>
            </a:r>
            <a:r>
              <a:rPr lang="en-US" dirty="0">
                <a:ea typeface="+mn-lt"/>
                <a:cs typeface="+mn-lt"/>
              </a:rPr>
              <a:t>_customer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region = 'APAC' and customer= </a:t>
            </a:r>
            <a:r>
              <a:rPr lang="en-US" noProof="1">
                <a:ea typeface="+mn-lt"/>
                <a:cs typeface="+mn-lt"/>
              </a:rPr>
              <a:t>'Atliq</a:t>
            </a:r>
            <a:r>
              <a:rPr lang="en-US" dirty="0">
                <a:ea typeface="+mn-lt"/>
                <a:cs typeface="+mn-lt"/>
              </a:rPr>
              <a:t> Exclusive’;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                                                          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35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9E86-8310-3343-CB62-B9145F23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83256"/>
            <a:ext cx="11101136" cy="5925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10. Get the Top 3 products in each division that have a high total_sold_quantity in the fiscal_year 2021? The final output contains these fields, division, product_code, product total_sold_quantity, rank_order </a:t>
            </a:r>
          </a:p>
          <a:p>
            <a:pPr marL="0" indent="0">
              <a:buNone/>
            </a:pPr>
            <a:r>
              <a:rPr lang="en-US" b="1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* from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p.division, s.product_code, </a:t>
            </a:r>
            <a:r>
              <a:rPr lang="en-US" dirty="0" err="1">
                <a:ea typeface="+mn-lt"/>
                <a:cs typeface="+mn-lt"/>
              </a:rPr>
              <a:t>p.product</a:t>
            </a:r>
            <a:r>
              <a:rPr lang="en-US" dirty="0">
                <a:ea typeface="+mn-lt"/>
                <a:cs typeface="+mn-lt"/>
              </a:rPr>
              <a:t>, sum(s.sold_quantity) as total_sold_quantity,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rank() over(partition by p.division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sum(s.sold_quantity) desc) as rank_order from fact_sales_monthly 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dim_product p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on s.product_code=p.product_code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s.fiscal_year=2021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p.division, s.product_code, p.product)e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rank_order&lt;=3;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3209-D966-B1F6-3DF8-1E5FC5A7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62676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E8D0-BBC4-590E-EC97-9B2B23C4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29103"/>
            <a:ext cx="11101136" cy="46796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5" descr="Background pattern, table&#10;&#10;Description automatically generated">
            <a:extLst>
              <a:ext uri="{FF2B5EF4-FFF2-40B4-BE49-F238E27FC236}">
                <a16:creationId xmlns:a16="http://schemas.microsoft.com/office/drawing/2014/main" id="{2F2F7B0C-7BDF-65FD-A9AF-678B8A75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51" y="2032178"/>
            <a:ext cx="5953280" cy="35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B4BD-FC33-0A34-6E66-5149598B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/>
            </a:br>
            <a:br>
              <a:rPr lang="en-US"/>
            </a:br>
            <a:r>
              <a:rPr lang="en-US"/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4957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026-F421-6F1A-A04B-6E288C0D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25738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Q1</a:t>
            </a:r>
            <a:endParaRPr lang="en-IN" dirty="0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6CA0098-71BB-0EA5-A2C1-96D4CDE3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61" y="2457675"/>
            <a:ext cx="5013435" cy="34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BA7-FCFC-8E11-C087-57EEEBB0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1" y="383257"/>
            <a:ext cx="11762871" cy="60959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Q2. What is the percentage of unique product increase in 2021 vs. 2020? The final output contains these fields, unique_products_2020, unique_products_2021, </a:t>
            </a:r>
            <a:r>
              <a:rPr lang="en-US" noProof="1">
                <a:ea typeface="+mn-lt"/>
                <a:cs typeface="+mn-lt"/>
              </a:rPr>
              <a:t>percentage</a:t>
            </a:r>
            <a:r>
              <a:rPr lang="en-US" dirty="0">
                <a:ea typeface="+mn-lt"/>
                <a:cs typeface="+mn-lt"/>
              </a:rPr>
              <a:t>_chg                                                           </a:t>
            </a: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Query</a:t>
            </a:r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                                     </a:t>
            </a: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with cte1 as (select count(distinct p.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_code) as unique_product_count_2021 from </a:t>
            </a:r>
            <a:r>
              <a:rPr lang="en-US" noProof="1">
                <a:ea typeface="+mn-lt"/>
                <a:cs typeface="+mn-lt"/>
              </a:rPr>
              <a:t>dim</a:t>
            </a:r>
            <a:r>
              <a:rPr lang="en-US" dirty="0">
                <a:ea typeface="+mn-lt"/>
                <a:cs typeface="+mn-lt"/>
              </a:rPr>
              <a:t>_product 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join fact_sales_</a:t>
            </a:r>
            <a:r>
              <a:rPr lang="en-US" noProof="1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f on p.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_code=f.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f.fiscal_year=2021),                                                                                                   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cte2 as (select count(distinct p.product_code)                                           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as unique_product_count_2020from dim_product 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join fact_sales_monthly f on p.product_code=f.product_code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f.fiscal_year=2020)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unique_product_count_2021,unique_product_count_2020,round(((unique_product_count_2021-unique_product_count_2020)/unique_product_count_2020)*100,2)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as percentage_chg from cte1,cte2;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7777-D152-4AD0-EB45-5D839460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83697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Q2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EB43F3-3949-5585-2AAC-084E0510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2911366"/>
            <a:ext cx="7294179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B762-52C1-2486-5F62-2008957E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22" y="282993"/>
            <a:ext cx="11642556" cy="6336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3. Provide a report with all the unique product counts for each segment and sort them in descending order of product counts. The final output contains 2 fields, segment product_count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p.segment, count(distinct p.product_code)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product_count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from dim_product p                                                                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p.product_code=f.product_code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p.segment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product_count desc;                                                        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906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88AA-C173-39A6-CA7D-D5C0FE82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15228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Q3</a:t>
            </a:r>
            <a:endParaRPr lang="en-IN" dirty="0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37B259-409E-41F9-8FB0-7AEADE1B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682" y="2617077"/>
            <a:ext cx="5076497" cy="33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E4B7-E087-E3F0-BF26-698B6403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857"/>
            <a:ext cx="11101136" cy="60457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4. Follow-up: Which segment had the most increase in unique products in 2021 vs 2020? The final output contains these fields, segment product_count_2020, product_count_2021, diff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Query</a:t>
            </a:r>
            <a:r>
              <a:rPr lang="en-US" b="1" dirty="0"/>
              <a:t>                                                                                                                   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cte2020 as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segment, count(distinct(p.product_code)) as unique_product_2020from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 on f.product_code=p.product_code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fiscal_year=2020                                                                                                             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segment),					             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cte2021 as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segment, count(distinct(p.product_code)) as unique_product_2021from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 on f.product_code=p.product_code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segment)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cte2020.segment, unique_product_2020, unique_product_2021,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(unique_product_2021-unique_product_2020) as Diff from cte2020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cte2021 on cte2020.segment=cte2021.segment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diff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74B-F9CB-DFEF-0F3C-694D7E4B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20634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Q4</a:t>
            </a:r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AFAC46-0976-9819-20EE-62DD4AE4E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863" y="2493580"/>
            <a:ext cx="6001407" cy="3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3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7"/>
      </a:lt2>
      <a:accent1>
        <a:srgbClr val="EE6E80"/>
      </a:accent1>
      <a:accent2>
        <a:srgbClr val="EB4EA5"/>
      </a:accent2>
      <a:accent3>
        <a:srgbClr val="EE6EEB"/>
      </a:accent3>
      <a:accent4>
        <a:srgbClr val="AD4EEB"/>
      </a:accent4>
      <a:accent5>
        <a:srgbClr val="876EEE"/>
      </a:accent5>
      <a:accent6>
        <a:srgbClr val="4E71EB"/>
      </a:accent6>
      <a:hlink>
        <a:srgbClr val="568E8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1465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Bell MT</vt:lpstr>
      <vt:lpstr>GlowVTI</vt:lpstr>
      <vt:lpstr>Consumer Goods Analysis</vt:lpstr>
      <vt:lpstr>Ad-hoc Requests</vt:lpstr>
      <vt:lpstr>Result of Q1</vt:lpstr>
      <vt:lpstr>PowerPoint Presentation</vt:lpstr>
      <vt:lpstr>Result of Q2</vt:lpstr>
      <vt:lpstr>PowerPoint Presentation</vt:lpstr>
      <vt:lpstr>Result of Q3</vt:lpstr>
      <vt:lpstr>PowerPoint Presentation</vt:lpstr>
      <vt:lpstr>Result of Q4</vt:lpstr>
      <vt:lpstr>PowerPoint Presentation</vt:lpstr>
      <vt:lpstr>Result of Q5</vt:lpstr>
      <vt:lpstr>PowerPoint Presentation</vt:lpstr>
      <vt:lpstr>Result of Q6</vt:lpstr>
      <vt:lpstr>PowerPoint Presentation</vt:lpstr>
      <vt:lpstr>Result of Q7</vt:lpstr>
      <vt:lpstr>PowerPoint Presentation</vt:lpstr>
      <vt:lpstr>Result of Q8</vt:lpstr>
      <vt:lpstr>PowerPoint Presentation</vt:lpstr>
      <vt:lpstr>Result of Q9</vt:lpstr>
      <vt:lpstr>PowerPoint Presentation</vt:lpstr>
      <vt:lpstr>Result of Q10</vt:lpstr>
      <vt:lpstr>  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Loharkar, Sakshi</cp:lastModifiedBy>
  <cp:revision>1</cp:revision>
  <dcterms:created xsi:type="dcterms:W3CDTF">2023-02-16T10:25:37Z</dcterms:created>
  <dcterms:modified xsi:type="dcterms:W3CDTF">2023-02-17T08:57:18Z</dcterms:modified>
</cp:coreProperties>
</file>