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DFEB-0103-4509-B873-2447105C05C4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D106CF5-3B74-4604-B065-0099584A5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93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DFEB-0103-4509-B873-2447105C05C4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D106CF5-3B74-4604-B065-0099584A5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83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DFEB-0103-4509-B873-2447105C05C4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D106CF5-3B74-4604-B065-0099584A5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583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DFEB-0103-4509-B873-2447105C05C4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106CF5-3B74-4604-B065-0099584A547F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750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DFEB-0103-4509-B873-2447105C05C4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106CF5-3B74-4604-B065-0099584A5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941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DFEB-0103-4509-B873-2447105C05C4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6CF5-3B74-4604-B065-0099584A5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307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DFEB-0103-4509-B873-2447105C05C4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6CF5-3B74-4604-B065-0099584A5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614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DFEB-0103-4509-B873-2447105C05C4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6CF5-3B74-4604-B065-0099584A5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176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208DFEB-0103-4509-B873-2447105C05C4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D106CF5-3B74-4604-B065-0099584A5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11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DFEB-0103-4509-B873-2447105C05C4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6CF5-3B74-4604-B065-0099584A5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2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DFEB-0103-4509-B873-2447105C05C4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D106CF5-3B74-4604-B065-0099584A5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25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DFEB-0103-4509-B873-2447105C05C4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6CF5-3B74-4604-B065-0099584A5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34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DFEB-0103-4509-B873-2447105C05C4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6CF5-3B74-4604-B065-0099584A5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99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DFEB-0103-4509-B873-2447105C05C4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6CF5-3B74-4604-B065-0099584A5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88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DFEB-0103-4509-B873-2447105C05C4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6CF5-3B74-4604-B065-0099584A5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18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DFEB-0103-4509-B873-2447105C05C4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6CF5-3B74-4604-B065-0099584A5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14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DFEB-0103-4509-B873-2447105C05C4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06CF5-3B74-4604-B065-0099584A5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22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8DFEB-0103-4509-B873-2447105C05C4}" type="datetimeFigureOut">
              <a:rPr lang="en-IN" smtClean="0"/>
              <a:t>21-04-2021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6CF5-3B74-4604-B065-0099584A5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097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gramiz.com/dsa/huffman-coding" TargetMode="External"/><Relationship Id="rId2" Type="http://schemas.openxmlformats.org/officeDocument/2006/relationships/hyperlink" Target="http://www.geesforgeeks.org/greedy-algorithms-set-3-huffman-cod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A03E-25AF-4EFE-B7D6-0BE6DBCF5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File compression using Huffman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5EC80-699A-46CE-849A-52AC893A00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                               Sakshi R. </a:t>
            </a:r>
            <a:r>
              <a:rPr lang="en-IN" dirty="0" err="1"/>
              <a:t>Mehetre</a:t>
            </a:r>
            <a:r>
              <a:rPr lang="en-IN" dirty="0"/>
              <a:t> </a:t>
            </a:r>
          </a:p>
          <a:p>
            <a:pPr algn="r"/>
            <a:r>
              <a:rPr lang="en-IN" dirty="0"/>
              <a:t>                                  111903081</a:t>
            </a:r>
          </a:p>
        </p:txBody>
      </p:sp>
    </p:spTree>
    <p:extLst>
      <p:ext uri="{BB962C8B-B14F-4D97-AF65-F5344CB8AC3E}">
        <p14:creationId xmlns:p14="http://schemas.microsoft.com/office/powerpoint/2010/main" val="59326784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DD6F-CE44-42E9-A01D-C265F910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and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4894-9AB2-4577-A729-0DD50256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Data structures implemented  :</a:t>
            </a:r>
          </a:p>
          <a:p>
            <a:r>
              <a:rPr lang="en-IN" dirty="0"/>
              <a:t>Priority queue (</a:t>
            </a:r>
            <a:r>
              <a:rPr lang="en-IN"/>
              <a:t>Using queues) </a:t>
            </a:r>
            <a:endParaRPr lang="en-IN" dirty="0"/>
          </a:p>
          <a:p>
            <a:r>
              <a:rPr lang="en-IN" dirty="0"/>
              <a:t>Arrays</a:t>
            </a:r>
          </a:p>
          <a:p>
            <a:r>
              <a:rPr lang="en-IN" dirty="0"/>
              <a:t>Huffman tree</a:t>
            </a:r>
          </a:p>
          <a:p>
            <a:r>
              <a:rPr lang="en-IN" dirty="0"/>
              <a:t>Functions implemented  :</a:t>
            </a:r>
          </a:p>
          <a:p>
            <a:r>
              <a:rPr lang="en-IN" dirty="0"/>
              <a:t>Bubble sort</a:t>
            </a:r>
          </a:p>
          <a:p>
            <a:r>
              <a:rPr lang="en-IN" dirty="0"/>
              <a:t>Creation of Huffman tree</a:t>
            </a:r>
          </a:p>
          <a:p>
            <a:r>
              <a:rPr lang="en-IN" dirty="0"/>
              <a:t>Encoding the characters by traversing Huffman tree</a:t>
            </a:r>
          </a:p>
          <a:p>
            <a:r>
              <a:rPr lang="en-IN" dirty="0"/>
              <a:t>Compression</a:t>
            </a:r>
          </a:p>
          <a:p>
            <a:r>
              <a:rPr lang="en-IN" dirty="0"/>
              <a:t>Decompression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95987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CE28-CB60-4E2C-9756-1580231D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Compression using Huffman coding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70886-67CC-4B02-862F-A4E63B39C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Making Huffman tree using queue</a:t>
            </a:r>
          </a:p>
          <a:p>
            <a:r>
              <a:rPr lang="en-IN" dirty="0"/>
              <a:t>Traversing the tree and finding Huffman codes</a:t>
            </a:r>
          </a:p>
          <a:p>
            <a:r>
              <a:rPr lang="en-IN" dirty="0"/>
              <a:t>Writing the code and frequency</a:t>
            </a:r>
          </a:p>
          <a:p>
            <a:r>
              <a:rPr lang="en-IN" dirty="0"/>
              <a:t>Reading input file and storing compressed code in output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5634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1F90-BF53-4E81-9124-27587A22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for compression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D638DE-ACEC-41A2-A312-E92AF211A060}"/>
              </a:ext>
            </a:extLst>
          </p:cNvPr>
          <p:cNvSpPr/>
          <p:nvPr/>
        </p:nvSpPr>
        <p:spPr>
          <a:xfrm>
            <a:off x="3158240" y="2426428"/>
            <a:ext cx="2329007" cy="11875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Made the Huffman tree using priority queue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A423EE-0664-41F2-8E89-A45A66B5E9D9}"/>
              </a:ext>
            </a:extLst>
          </p:cNvPr>
          <p:cNvSpPr/>
          <p:nvPr/>
        </p:nvSpPr>
        <p:spPr>
          <a:xfrm>
            <a:off x="6096000" y="2426429"/>
            <a:ext cx="2292723" cy="11875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Traversed the tree till each leaf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A11795-9893-4950-9883-08DE3D22E9E6}"/>
              </a:ext>
            </a:extLst>
          </p:cNvPr>
          <p:cNvSpPr/>
          <p:nvPr/>
        </p:nvSpPr>
        <p:spPr>
          <a:xfrm>
            <a:off x="8997470" y="2453519"/>
            <a:ext cx="2292723" cy="11875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Found the Huffman code for each character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7AD9AF-3B44-412F-A1D0-A08BE25DD87A}"/>
              </a:ext>
            </a:extLst>
          </p:cNvPr>
          <p:cNvSpPr/>
          <p:nvPr/>
        </p:nvSpPr>
        <p:spPr>
          <a:xfrm>
            <a:off x="8997471" y="4260449"/>
            <a:ext cx="2292723" cy="1169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Converted the code from bytes to single byte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D139B8-D19E-4499-8047-66A85B76AD61}"/>
              </a:ext>
            </a:extLst>
          </p:cNvPr>
          <p:cNvSpPr/>
          <p:nvPr/>
        </p:nvSpPr>
        <p:spPr>
          <a:xfrm>
            <a:off x="6096000" y="4206269"/>
            <a:ext cx="2292722" cy="12774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Wrote the character and code for each in dictionary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5CBD98-D3CC-46C1-9B6D-43ADFC774F90}"/>
              </a:ext>
            </a:extLst>
          </p:cNvPr>
          <p:cNvSpPr/>
          <p:nvPr/>
        </p:nvSpPr>
        <p:spPr>
          <a:xfrm>
            <a:off x="3105791" y="4206269"/>
            <a:ext cx="2399449" cy="12774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Read the input file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09192D-AC52-4E1C-B45B-3F858F7DB394}"/>
              </a:ext>
            </a:extLst>
          </p:cNvPr>
          <p:cNvSpPr/>
          <p:nvPr/>
        </p:nvSpPr>
        <p:spPr>
          <a:xfrm>
            <a:off x="420913" y="2426428"/>
            <a:ext cx="2151529" cy="1150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Count the frequency and type of character in input 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36A2AA3-71C6-475D-8413-1778A6756BEF}"/>
              </a:ext>
            </a:extLst>
          </p:cNvPr>
          <p:cNvSpPr/>
          <p:nvPr/>
        </p:nvSpPr>
        <p:spPr>
          <a:xfrm>
            <a:off x="443105" y="4236986"/>
            <a:ext cx="2151529" cy="12774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Store the compressed code in output file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7841B82-D8FC-41F2-8DF5-FD7C395DFFDF}"/>
              </a:ext>
            </a:extLst>
          </p:cNvPr>
          <p:cNvSpPr/>
          <p:nvPr/>
        </p:nvSpPr>
        <p:spPr>
          <a:xfrm>
            <a:off x="2594634" y="2855362"/>
            <a:ext cx="562960" cy="481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8DB7C2E-DC12-4B48-95EA-24566D148E63}"/>
              </a:ext>
            </a:extLst>
          </p:cNvPr>
          <p:cNvSpPr/>
          <p:nvPr/>
        </p:nvSpPr>
        <p:spPr>
          <a:xfrm>
            <a:off x="5510202" y="2855362"/>
            <a:ext cx="608747" cy="481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C35986F-7569-4DCE-AA05-047C7DCA0B6D}"/>
              </a:ext>
            </a:extLst>
          </p:cNvPr>
          <p:cNvSpPr/>
          <p:nvPr/>
        </p:nvSpPr>
        <p:spPr>
          <a:xfrm>
            <a:off x="8388723" y="2876199"/>
            <a:ext cx="608747" cy="481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7CB0D60-ECAE-40BD-BE10-7FFF28CD8A12}"/>
              </a:ext>
            </a:extLst>
          </p:cNvPr>
          <p:cNvSpPr/>
          <p:nvPr/>
        </p:nvSpPr>
        <p:spPr>
          <a:xfrm rot="5400000">
            <a:off x="9839457" y="3715557"/>
            <a:ext cx="608747" cy="481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34AEB0B-F5A2-4DA8-92E2-5120825580DB}"/>
              </a:ext>
            </a:extLst>
          </p:cNvPr>
          <p:cNvSpPr/>
          <p:nvPr/>
        </p:nvSpPr>
        <p:spPr>
          <a:xfrm rot="10800000">
            <a:off x="8388722" y="4601034"/>
            <a:ext cx="608747" cy="481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538262E-E1EE-4ACA-A8AC-E3B6B4E13ADA}"/>
              </a:ext>
            </a:extLst>
          </p:cNvPr>
          <p:cNvSpPr/>
          <p:nvPr/>
        </p:nvSpPr>
        <p:spPr>
          <a:xfrm rot="10800000">
            <a:off x="5487252" y="4635202"/>
            <a:ext cx="608747" cy="481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A8F3845-EBB7-42DE-AD75-E9ADFAA7F174}"/>
              </a:ext>
            </a:extLst>
          </p:cNvPr>
          <p:cNvSpPr/>
          <p:nvPr/>
        </p:nvSpPr>
        <p:spPr>
          <a:xfrm rot="10800000">
            <a:off x="2572441" y="4635200"/>
            <a:ext cx="533347" cy="481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5874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3637-6C3E-4805-AA0A-8BF85FF0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of decompression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E57A4C-D258-44E5-BAA0-FCE4E07B6C32}"/>
              </a:ext>
            </a:extLst>
          </p:cNvPr>
          <p:cNvSpPr/>
          <p:nvPr/>
        </p:nvSpPr>
        <p:spPr>
          <a:xfrm rot="10800000" flipH="1" flipV="1">
            <a:off x="548718" y="3177613"/>
            <a:ext cx="2058289" cy="11468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Read the size information at start of </a:t>
            </a:r>
            <a:r>
              <a:rPr lang="en-IN" dirty="0" err="1"/>
              <a:t>i</a:t>
            </a:r>
            <a:r>
              <a:rPr lang="en-IN" dirty="0"/>
              <a:t>/p file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871ABA-15B6-406F-93E1-67B81DFF6147}"/>
              </a:ext>
            </a:extLst>
          </p:cNvPr>
          <p:cNvSpPr/>
          <p:nvPr/>
        </p:nvSpPr>
        <p:spPr>
          <a:xfrm rot="10800000" flipH="1" flipV="1">
            <a:off x="3054940" y="3210573"/>
            <a:ext cx="2065700" cy="10505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Read the dictionary of file present at 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5D3B31-C450-42A9-80ED-7E687F575897}"/>
              </a:ext>
            </a:extLst>
          </p:cNvPr>
          <p:cNvSpPr/>
          <p:nvPr/>
        </p:nvSpPr>
        <p:spPr>
          <a:xfrm rot="10800000" flipH="1" flipV="1">
            <a:off x="5674836" y="3243528"/>
            <a:ext cx="2225038" cy="10809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Started reading the input compressed file after dictionary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8DBB6F-9B8C-4923-A52F-875F1A735494}"/>
              </a:ext>
            </a:extLst>
          </p:cNvPr>
          <p:cNvSpPr/>
          <p:nvPr/>
        </p:nvSpPr>
        <p:spPr>
          <a:xfrm rot="10800000" flipH="1" flipV="1">
            <a:off x="8356651" y="3210571"/>
            <a:ext cx="2175190" cy="11468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As Huffman codes are prefixed , when code is matched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777B79-D600-4DC7-BC71-1B1BB035E529}"/>
              </a:ext>
            </a:extLst>
          </p:cNvPr>
          <p:cNvSpPr/>
          <p:nvPr/>
        </p:nvSpPr>
        <p:spPr>
          <a:xfrm rot="10800000" flipH="1" flipV="1">
            <a:off x="8473552" y="4865801"/>
            <a:ext cx="2058289" cy="10809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Code is decoded and written in output file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81FA363-02D7-4194-BB42-68C6D0EB7C54}"/>
              </a:ext>
            </a:extLst>
          </p:cNvPr>
          <p:cNvSpPr/>
          <p:nvPr/>
        </p:nvSpPr>
        <p:spPr>
          <a:xfrm>
            <a:off x="2607007" y="3574758"/>
            <a:ext cx="456777" cy="418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A269C2C-2A29-4202-8C2D-DFD19D96E684}"/>
              </a:ext>
            </a:extLst>
          </p:cNvPr>
          <p:cNvSpPr/>
          <p:nvPr/>
        </p:nvSpPr>
        <p:spPr>
          <a:xfrm>
            <a:off x="5141803" y="3626930"/>
            <a:ext cx="533032" cy="418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A32E1CB-BF80-4FC2-9A1E-3FD01AA53FCC}"/>
              </a:ext>
            </a:extLst>
          </p:cNvPr>
          <p:cNvSpPr/>
          <p:nvPr/>
        </p:nvSpPr>
        <p:spPr>
          <a:xfrm>
            <a:off x="7899874" y="3626931"/>
            <a:ext cx="456777" cy="418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5DF8AC8-CDDE-4B58-8C8E-A5D508596CE1}"/>
              </a:ext>
            </a:extLst>
          </p:cNvPr>
          <p:cNvSpPr/>
          <p:nvPr/>
        </p:nvSpPr>
        <p:spPr>
          <a:xfrm rot="5400000">
            <a:off x="9200393" y="4402374"/>
            <a:ext cx="487701" cy="418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047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7F9A-C9E6-4B68-9E77-B2EA29AA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complexity 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E1EC40-4538-4F8C-B02C-F5E3860EE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07290"/>
              </p:ext>
            </p:extLst>
          </p:nvPr>
        </p:nvGraphicFramePr>
        <p:xfrm>
          <a:off x="680321" y="2450592"/>
          <a:ext cx="9613860" cy="1895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30">
                  <a:extLst>
                    <a:ext uri="{9D8B030D-6E8A-4147-A177-3AD203B41FA5}">
                      <a16:colId xmlns:a16="http://schemas.microsoft.com/office/drawing/2014/main" val="973611225"/>
                    </a:ext>
                  </a:extLst>
                </a:gridCol>
                <a:gridCol w="4806930">
                  <a:extLst>
                    <a:ext uri="{9D8B030D-6E8A-4147-A177-3AD203B41FA5}">
                      <a16:colId xmlns:a16="http://schemas.microsoft.com/office/drawing/2014/main" val="1438511291"/>
                    </a:ext>
                  </a:extLst>
                </a:gridCol>
              </a:tblGrid>
              <a:tr h="553793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</a:t>
                      </a:r>
                      <a:r>
                        <a:rPr lang="en-IN" sz="2400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</a:t>
                      </a:r>
                      <a:r>
                        <a:rPr lang="en-IN" sz="2400" dirty="0"/>
                        <a:t>Time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090998"/>
                  </a:ext>
                </a:extLst>
              </a:tr>
              <a:tr h="4977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Huffman tree creation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 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828870"/>
                  </a:ext>
                </a:extLst>
              </a:tr>
              <a:tr h="701292">
                <a:tc>
                  <a:txBody>
                    <a:bodyPr/>
                    <a:lstStyle/>
                    <a:p>
                      <a:r>
                        <a:rPr lang="en-IN" dirty="0"/>
                        <a:t>   Sorting the character according to </a:t>
                      </a:r>
                      <a:r>
                        <a:rPr lang="en-IN" dirty="0" err="1"/>
                        <a:t>freq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          O(n^2)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84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66397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512A-16E0-41FD-8078-E82CAF32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78A2-EF6E-44C8-85CA-D41EDC86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URL referred :</a:t>
            </a:r>
          </a:p>
          <a:p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http://www.geesforgeeks.org/greedy-algorithms-set-3-huffman-coding/</a:t>
            </a:r>
            <a:endParaRPr lang="en-IN" dirty="0"/>
          </a:p>
          <a:p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https://www.prgramiz.com/dsa/huffman-coding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98066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1917</TotalTime>
  <Words>242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File compression using Huffman Coding</vt:lpstr>
      <vt:lpstr>Functions and ADT</vt:lpstr>
      <vt:lpstr>Compression using Huffman coding </vt:lpstr>
      <vt:lpstr>Workflow for compression</vt:lpstr>
      <vt:lpstr>Workflow of decompression</vt:lpstr>
      <vt:lpstr>Time complexity analysis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compression using Huffman Coding</dc:title>
  <dc:creator>MEHETRE SAKSHI RAJENDRA</dc:creator>
  <cp:lastModifiedBy>SAKSHI MEHETRE</cp:lastModifiedBy>
  <cp:revision>37</cp:revision>
  <dcterms:created xsi:type="dcterms:W3CDTF">2021-01-28T07:32:12Z</dcterms:created>
  <dcterms:modified xsi:type="dcterms:W3CDTF">2021-04-21T19:01:43Z</dcterms:modified>
</cp:coreProperties>
</file>