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jtwPnCXXwFysaDvYQgjiRfkQxK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7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s"/>
              <a:t>‹#›</a:t>
            </a:fld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9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s"/>
              <a:t>‹#›</a:t>
            </a:fld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1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15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6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s"/>
              <a:t>‹#›</a:t>
            </a:fld>
            <a:endParaRPr/>
          </a:p>
        </p:txBody>
      </p:sp>
      <p:cxnSp>
        <p:nvCxnSpPr>
          <p:cNvPr id="13" name="Google Shape;13;p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1097280" y="945858"/>
            <a:ext cx="10044023" cy="3134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b="1" lang="ms"/>
              <a:t>DevSecOps Pipeline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ms" sz="4000">
                <a:solidFill>
                  <a:schemeClr val="dk1"/>
                </a:solidFill>
              </a:rPr>
              <a:t>TEAM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ms"/>
              <a:t>Vision</a:t>
            </a:r>
            <a:endParaRPr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ms"/>
              <a:t>Importance of project</a:t>
            </a:r>
            <a:endParaRPr/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1097280" y="2162035"/>
            <a:ext cx="10058400" cy="5015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ms"/>
              <a:t> </a:t>
            </a:r>
            <a:r>
              <a:rPr lang="ms">
                <a:solidFill>
                  <a:schemeClr val="dk1"/>
                </a:solidFill>
              </a:rPr>
              <a:t>Devops pipeline integrated with security features hence DevSecops pipeline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ms">
                <a:solidFill>
                  <a:schemeClr val="dk1"/>
                </a:solidFill>
              </a:rPr>
              <a:t> Three types of scans are performed before deployment to production environment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ms">
                <a:solidFill>
                  <a:schemeClr val="dk1"/>
                </a:solidFill>
              </a:rPr>
              <a:t>      1] SCA- Software composition analysis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ms">
                <a:solidFill>
                  <a:schemeClr val="dk1"/>
                </a:solidFill>
              </a:rPr>
              <a:t>      2] SAST- Static Application Security Testing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ms">
                <a:solidFill>
                  <a:schemeClr val="dk1"/>
                </a:solidFill>
              </a:rPr>
              <a:t>      3] DAST- Dynamic Application Security testing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ms">
                <a:solidFill>
                  <a:schemeClr val="dk1"/>
                </a:solidFill>
              </a:rPr>
              <a:t> Automated CI/CD pipeline with no manual intervention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ms">
                <a:solidFill>
                  <a:schemeClr val="dk1"/>
                </a:solidFill>
              </a:rPr>
              <a:t> Detailed report is generated for SCA and SAST to detect the vulnerabilities and its cause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ms">
                <a:solidFill>
                  <a:schemeClr val="dk1"/>
                </a:solidFill>
              </a:rPr>
              <a:t> Implemented the pipeline using Azure devops and deployed resources using console as well as terraform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1097280" y="286603"/>
            <a:ext cx="10058400" cy="573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ms" sz="2400">
                <a:solidFill>
                  <a:schemeClr val="dk1"/>
                </a:solidFill>
              </a:rPr>
              <a:t>Architecture diagram</a:t>
            </a:r>
            <a:endParaRPr/>
          </a:p>
        </p:txBody>
      </p:sp>
      <p:pic>
        <p:nvPicPr>
          <p:cNvPr descr="Diagram&#10;&#10;Description automatically generated" id="120" name="Google Shape;120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95" l="140" r="49" t="6452"/>
          <a:stretch/>
        </p:blipFill>
        <p:spPr>
          <a:xfrm>
            <a:off x="1016326" y="853698"/>
            <a:ext cx="10157785" cy="5479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ms">
                <a:solidFill>
                  <a:schemeClr val="dk1"/>
                </a:solidFill>
              </a:rPr>
              <a:t>Cost Estimation</a:t>
            </a:r>
            <a:endParaRPr/>
          </a:p>
        </p:txBody>
      </p:sp>
      <p:pic>
        <p:nvPicPr>
          <p:cNvPr descr="Table&#10;&#10;Description automatically generated" id="126" name="Google Shape;126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6355" y="1794353"/>
            <a:ext cx="9548364" cy="4528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2022-07-29T06:06:03Z</dcterms:created>
</cp:coreProperties>
</file>