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Uber Data Analysis - EDA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Tools Used</a:t>
            </a:r>
            <a:r>
              <a:rPr lang="en-IN" dirty="0"/>
              <a:t>: Python, Pandas, </a:t>
            </a:r>
            <a:r>
              <a:rPr lang="en-IN" dirty="0" err="1"/>
              <a:t>Matplotlib</a:t>
            </a:r>
            <a:r>
              <a:rPr lang="en-IN" dirty="0"/>
              <a:t>, </a:t>
            </a:r>
            <a:r>
              <a:rPr lang="en-IN" dirty="0" smtClean="0"/>
              <a:t>  </a:t>
            </a:r>
            <a:r>
              <a:rPr lang="en-IN" dirty="0" err="1" smtClean="0"/>
              <a:t>Seaborn</a:t>
            </a:r>
            <a:r>
              <a:rPr lang="en-IN" dirty="0"/>
              <a:t>, </a:t>
            </a:r>
            <a:r>
              <a:rPr lang="en-IN" dirty="0" err="1"/>
              <a:t>Jupyter</a:t>
            </a:r>
            <a:r>
              <a:rPr lang="en-IN" dirty="0"/>
              <a:t> Notebook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Suppose you work as a data analyst at Uber; you need to answer:</a:t>
            </a:r>
          </a:p>
          <a:p>
            <a:endParaRPr/>
          </a:p>
          <a:p>
            <a:r>
              <a:t>1. In which category do people book the most Uber rides?</a:t>
            </a:r>
          </a:p>
          <a:p>
            <a:r>
              <a:t>2. For which purpose do people book Uber rides the most?</a:t>
            </a:r>
          </a:p>
          <a:p>
            <a:r>
              <a:t>3. At what time do people book cabs the most?</a:t>
            </a:r>
          </a:p>
          <a:p>
            <a:r>
              <a:t>4. In which months do people book Uber rides less frequently?</a:t>
            </a:r>
          </a:p>
          <a:p>
            <a:r>
              <a:t>5. On which days of the week do people book Uber rides the most?</a:t>
            </a:r>
          </a:p>
          <a:p>
            <a:r>
              <a:t>6. How many miles do people usually book a cab for through Uber?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</a:t>
            </a:r>
            <a:r>
              <a:rPr dirty="0" err="1"/>
              <a:t>Uber</a:t>
            </a:r>
            <a:r>
              <a:rPr dirty="0"/>
              <a:t> Ride Dataset (</a:t>
            </a:r>
            <a:r>
              <a:rPr dirty="0" err="1"/>
              <a:t>Kaggle</a:t>
            </a:r>
            <a:r>
              <a:rPr dirty="0"/>
              <a:t>/Other</a:t>
            </a:r>
            <a:r>
              <a:rPr dirty="0" smtClean="0"/>
              <a:t>)</a:t>
            </a:r>
            <a:endParaRPr dirty="0"/>
          </a:p>
          <a:p>
            <a:r>
              <a:rPr dirty="0"/>
              <a:t>- Features: Date, Time, Distance, Purpose, Category,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missing values</a:t>
            </a:r>
          </a:p>
          <a:p>
            <a:r>
              <a:t>- Converted Date &amp; Time columns</a:t>
            </a:r>
          </a:p>
          <a:p>
            <a:r>
              <a:t>- Categorized ride purposes</a:t>
            </a:r>
          </a:p>
          <a:p>
            <a:r>
              <a:t>- Outlier treatment applied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Rides by Category</a:t>
            </a:r>
          </a:p>
          <a:p>
            <a:r>
              <a:t>- Ride Purpose Distribution</a:t>
            </a:r>
          </a:p>
          <a:p>
            <a:r>
              <a:t>- Booking trends by Time of Day</a:t>
            </a:r>
          </a:p>
          <a:p>
            <a:r>
              <a:t>- Monthly Patterns</a:t>
            </a:r>
          </a:p>
          <a:p>
            <a:r>
              <a:t>- Weekday vs Weekend analysis</a:t>
            </a:r>
          </a:p>
          <a:p>
            <a:r>
              <a:t>- Ride Miles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✅ Most rides booked under Business category</a:t>
            </a:r>
          </a:p>
          <a:p>
            <a:r>
              <a:t>✅ Majority rides for Meeting/Commute purpose</a:t>
            </a:r>
          </a:p>
          <a:p>
            <a:r>
              <a:t>✅ Peak times: Morning (8-10 AM) &amp; Evening (5-7 PM)</a:t>
            </a:r>
          </a:p>
          <a:p>
            <a:r>
              <a:t>✅ Bookings lower in December</a:t>
            </a:r>
          </a:p>
          <a:p>
            <a:r>
              <a:t>✅ Most rides on Thursdays &amp; Fridays</a:t>
            </a:r>
          </a:p>
          <a:p>
            <a:r>
              <a:t>✅ Avg ride distance ~4–5 miles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Helps Uber optimize driver availability &amp; pricing</a:t>
            </a:r>
          </a:p>
          <a:p>
            <a:r>
              <a:t>- Supports marketing campaigns</a:t>
            </a:r>
          </a:p>
          <a:p>
            <a:r>
              <a:t>- Improves customer experience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6</TotalTime>
  <Words>265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Pushpin</vt:lpstr>
      <vt:lpstr>Uber Data Analysis - EDA Project</vt:lpstr>
      <vt:lpstr>Problem Statement</vt:lpstr>
      <vt:lpstr>Dataset Information</vt:lpstr>
      <vt:lpstr>Data Cleaning &amp; Preprocessing</vt:lpstr>
      <vt:lpstr>Exploratory Data Analysis (EDA)</vt:lpstr>
      <vt:lpstr>Key Insights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Data Analysis - EDA Project</dc:title>
  <dc:creator>Sakshi</dc:creator>
  <dc:description>generated using python-pptx</dc:description>
  <cp:lastModifiedBy>ismail - [2010]</cp:lastModifiedBy>
  <cp:revision>2</cp:revision>
  <dcterms:created xsi:type="dcterms:W3CDTF">2013-01-27T09:14:16Z</dcterms:created>
  <dcterms:modified xsi:type="dcterms:W3CDTF">2025-08-27T17:19:49Z</dcterms:modified>
</cp:coreProperties>
</file>