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2B7D8-14B2-48B2-9B6E-F685965464DC}" v="91" dt="2020-02-11T04:23:24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Karkare" userId="215b254d-c408-4008-bc61-a3cc3459680b" providerId="ADAL" clId="{2F89134A-1FDF-45B9-9D29-F4F20021EDB0}"/>
    <pc:docChg chg="modSld">
      <pc:chgData name="Amey Karkare" userId="215b254d-c408-4008-bc61-a3cc3459680b" providerId="ADAL" clId="{2F89134A-1FDF-45B9-9D29-F4F20021EDB0}" dt="2020-02-11T11:50:29.565" v="47" actId="20577"/>
      <pc:docMkLst>
        <pc:docMk/>
      </pc:docMkLst>
      <pc:sldChg chg="modSp mod">
        <pc:chgData name="Amey Karkare" userId="215b254d-c408-4008-bc61-a3cc3459680b" providerId="ADAL" clId="{2F89134A-1FDF-45B9-9D29-F4F20021EDB0}" dt="2020-02-11T11:50:29.565" v="47" actId="20577"/>
        <pc:sldMkLst>
          <pc:docMk/>
          <pc:sldMk cId="3458612588" sldId="280"/>
        </pc:sldMkLst>
        <pc:spChg chg="mod">
          <ac:chgData name="Amey Karkare" userId="215b254d-c408-4008-bc61-a3cc3459680b" providerId="ADAL" clId="{2F89134A-1FDF-45B9-9D29-F4F20021EDB0}" dt="2020-02-11T11:50:29.565" v="47" actId="20577"/>
          <ac:spMkLst>
            <pc:docMk/>
            <pc:sldMk cId="3458612588" sldId="280"/>
            <ac:spMk id="3" creationId="{7EA6C4D4-DCC9-4B45-B1CE-3637DD2EF966}"/>
          </ac:spMkLst>
        </pc:spChg>
      </pc:sldChg>
    </pc:docChg>
  </pc:docChgLst>
  <pc:docChgLst>
    <pc:chgData name="Amey Karkare" userId="215b254d-c408-4008-bc61-a3cc3459680b" providerId="ADAL" clId="{2ED2B7D8-14B2-48B2-9B6E-F685965464DC}"/>
    <pc:docChg chg="undo custSel mod addSld modSld modMainMaster">
      <pc:chgData name="Amey Karkare" userId="215b254d-c408-4008-bc61-a3cc3459680b" providerId="ADAL" clId="{2ED2B7D8-14B2-48B2-9B6E-F685965464DC}" dt="2020-02-11T04:25:41.342" v="4403" actId="20577"/>
      <pc:docMkLst>
        <pc:docMk/>
      </pc:docMkLst>
      <pc:sldChg chg="modSp">
        <pc:chgData name="Amey Karkare" userId="215b254d-c408-4008-bc61-a3cc3459680b" providerId="ADAL" clId="{2ED2B7D8-14B2-48B2-9B6E-F685965464DC}" dt="2020-02-10T16:27:05.571" v="642" actId="403"/>
        <pc:sldMkLst>
          <pc:docMk/>
          <pc:sldMk cId="2180700161" sldId="257"/>
        </pc:sldMkLst>
        <pc:spChg chg="mod">
          <ac:chgData name="Amey Karkare" userId="215b254d-c408-4008-bc61-a3cc3459680b" providerId="ADAL" clId="{2ED2B7D8-14B2-48B2-9B6E-F685965464DC}" dt="2020-02-10T16:27:05.571" v="642" actId="403"/>
          <ac:spMkLst>
            <pc:docMk/>
            <pc:sldMk cId="2180700161" sldId="257"/>
            <ac:spMk id="3" creationId="{6B0D7B8B-78C3-467D-B85D-4A8104A7616A}"/>
          </ac:spMkLst>
        </pc:spChg>
      </pc:sldChg>
      <pc:sldChg chg="addSp modSp add modAnim">
        <pc:chgData name="Amey Karkare" userId="215b254d-c408-4008-bc61-a3cc3459680b" providerId="ADAL" clId="{2ED2B7D8-14B2-48B2-9B6E-F685965464DC}" dt="2020-02-11T04:22:11.663" v="4332"/>
        <pc:sldMkLst>
          <pc:docMk/>
          <pc:sldMk cId="3944614247" sldId="258"/>
        </pc:sldMkLst>
        <pc:spChg chg="mod">
          <ac:chgData name="Amey Karkare" userId="215b254d-c408-4008-bc61-a3cc3459680b" providerId="ADAL" clId="{2ED2B7D8-14B2-48B2-9B6E-F685965464DC}" dt="2020-02-10T15:37:51.709" v="22" actId="20577"/>
          <ac:spMkLst>
            <pc:docMk/>
            <pc:sldMk cId="3944614247" sldId="258"/>
            <ac:spMk id="2" creationId="{24C710CD-9F19-4391-A15C-F4562D45871B}"/>
          </ac:spMkLst>
        </pc:spChg>
        <pc:spChg chg="mod">
          <ac:chgData name="Amey Karkare" userId="215b254d-c408-4008-bc61-a3cc3459680b" providerId="ADAL" clId="{2ED2B7D8-14B2-48B2-9B6E-F685965464DC}" dt="2020-02-10T16:27:14.326" v="644" actId="403"/>
          <ac:spMkLst>
            <pc:docMk/>
            <pc:sldMk cId="3944614247" sldId="258"/>
            <ac:spMk id="3" creationId="{5FD79F7A-345B-465E-8EDF-84C9842C9048}"/>
          </ac:spMkLst>
        </pc:spChg>
        <pc:spChg chg="add mod">
          <ac:chgData name="Amey Karkare" userId="215b254d-c408-4008-bc61-a3cc3459680b" providerId="ADAL" clId="{2ED2B7D8-14B2-48B2-9B6E-F685965464DC}" dt="2020-02-10T16:27:22.256" v="645" actId="1076"/>
          <ac:spMkLst>
            <pc:docMk/>
            <pc:sldMk cId="3944614247" sldId="258"/>
            <ac:spMk id="4" creationId="{C13645E7-22BE-4A1D-B773-C59586F87AA4}"/>
          </ac:spMkLst>
        </pc:spChg>
      </pc:sldChg>
      <pc:sldChg chg="modSp add">
        <pc:chgData name="Amey Karkare" userId="215b254d-c408-4008-bc61-a3cc3459680b" providerId="ADAL" clId="{2ED2B7D8-14B2-48B2-9B6E-F685965464DC}" dt="2020-02-10T15:46:21.139" v="625" actId="403"/>
        <pc:sldMkLst>
          <pc:docMk/>
          <pc:sldMk cId="2340656578" sldId="259"/>
        </pc:sldMkLst>
        <pc:spChg chg="mod">
          <ac:chgData name="Amey Karkare" userId="215b254d-c408-4008-bc61-a3cc3459680b" providerId="ADAL" clId="{2ED2B7D8-14B2-48B2-9B6E-F685965464DC}" dt="2020-02-10T15:43:18.416" v="393" actId="20577"/>
          <ac:spMkLst>
            <pc:docMk/>
            <pc:sldMk cId="2340656578" sldId="259"/>
            <ac:spMk id="2" creationId="{611E2276-E1F6-4F7C-82E4-0DE52670676C}"/>
          </ac:spMkLst>
        </pc:spChg>
        <pc:spChg chg="mod">
          <ac:chgData name="Amey Karkare" userId="215b254d-c408-4008-bc61-a3cc3459680b" providerId="ADAL" clId="{2ED2B7D8-14B2-48B2-9B6E-F685965464DC}" dt="2020-02-10T15:46:21.139" v="625" actId="403"/>
          <ac:spMkLst>
            <pc:docMk/>
            <pc:sldMk cId="2340656578" sldId="259"/>
            <ac:spMk id="3" creationId="{5CD13258-EB76-4376-A03A-BA3215A3320C}"/>
          </ac:spMkLst>
        </pc:spChg>
      </pc:sldChg>
      <pc:sldChg chg="modSp add">
        <pc:chgData name="Amey Karkare" userId="215b254d-c408-4008-bc61-a3cc3459680b" providerId="ADAL" clId="{2ED2B7D8-14B2-48B2-9B6E-F685965464DC}" dt="2020-02-10T16:29:12.029" v="736" actId="20577"/>
        <pc:sldMkLst>
          <pc:docMk/>
          <pc:sldMk cId="1507046683" sldId="260"/>
        </pc:sldMkLst>
        <pc:spChg chg="mod">
          <ac:chgData name="Amey Karkare" userId="215b254d-c408-4008-bc61-a3cc3459680b" providerId="ADAL" clId="{2ED2B7D8-14B2-48B2-9B6E-F685965464DC}" dt="2020-02-10T16:25:52.042" v="633" actId="20577"/>
          <ac:spMkLst>
            <pc:docMk/>
            <pc:sldMk cId="1507046683" sldId="260"/>
            <ac:spMk id="2" creationId="{DDCB0F7A-B563-47E9-BBD2-7281DDB274D2}"/>
          </ac:spMkLst>
        </pc:spChg>
        <pc:spChg chg="mod">
          <ac:chgData name="Amey Karkare" userId="215b254d-c408-4008-bc61-a3cc3459680b" providerId="ADAL" clId="{2ED2B7D8-14B2-48B2-9B6E-F685965464DC}" dt="2020-02-10T16:29:12.029" v="736" actId="20577"/>
          <ac:spMkLst>
            <pc:docMk/>
            <pc:sldMk cId="1507046683" sldId="260"/>
            <ac:spMk id="3" creationId="{4664F8E5-D1E0-4A40-94C7-238D6E9CB878}"/>
          </ac:spMkLst>
        </pc:spChg>
      </pc:sldChg>
      <pc:sldChg chg="addSp delSp modSp add modAnim">
        <pc:chgData name="Amey Karkare" userId="215b254d-c408-4008-bc61-a3cc3459680b" providerId="ADAL" clId="{2ED2B7D8-14B2-48B2-9B6E-F685965464DC}" dt="2020-02-11T04:23:24.413" v="4347"/>
        <pc:sldMkLst>
          <pc:docMk/>
          <pc:sldMk cId="1103105835" sldId="261"/>
        </pc:sldMkLst>
        <pc:spChg chg="mod">
          <ac:chgData name="Amey Karkare" userId="215b254d-c408-4008-bc61-a3cc3459680b" providerId="ADAL" clId="{2ED2B7D8-14B2-48B2-9B6E-F685965464DC}" dt="2020-02-10T16:40:16.397" v="992" actId="20577"/>
          <ac:spMkLst>
            <pc:docMk/>
            <pc:sldMk cId="1103105835" sldId="261"/>
            <ac:spMk id="2" creationId="{CCDC4CF8-9A6A-44AF-A0D7-24AD9A355E0E}"/>
          </ac:spMkLst>
        </pc:spChg>
        <pc:spChg chg="mod">
          <ac:chgData name="Amey Karkare" userId="215b254d-c408-4008-bc61-a3cc3459680b" providerId="ADAL" clId="{2ED2B7D8-14B2-48B2-9B6E-F685965464DC}" dt="2020-02-10T16:34:38.498" v="873" actId="20577"/>
          <ac:spMkLst>
            <pc:docMk/>
            <pc:sldMk cId="1103105835" sldId="261"/>
            <ac:spMk id="3" creationId="{8346801C-64E0-4F5D-9442-2E3556B3E925}"/>
          </ac:spMkLst>
        </pc:spChg>
        <pc:spChg chg="add del mod">
          <ac:chgData name="Amey Karkare" userId="215b254d-c408-4008-bc61-a3cc3459680b" providerId="ADAL" clId="{2ED2B7D8-14B2-48B2-9B6E-F685965464DC}" dt="2020-02-10T16:34:35.631" v="872" actId="478"/>
          <ac:spMkLst>
            <pc:docMk/>
            <pc:sldMk cId="1103105835" sldId="261"/>
            <ac:spMk id="8" creationId="{A862BDB6-33B4-4707-AAD7-3302DD74758A}"/>
          </ac:spMkLst>
        </pc:spChg>
        <pc:spChg chg="add del mod">
          <ac:chgData name="Amey Karkare" userId="215b254d-c408-4008-bc61-a3cc3459680b" providerId="ADAL" clId="{2ED2B7D8-14B2-48B2-9B6E-F685965464DC}" dt="2020-02-10T16:36:23.092" v="950" actId="478"/>
          <ac:spMkLst>
            <pc:docMk/>
            <pc:sldMk cId="1103105835" sldId="261"/>
            <ac:spMk id="12" creationId="{312C9C02-4DB9-4CE8-AE11-99206A315D1D}"/>
          </ac:spMkLst>
        </pc:spChg>
        <pc:spChg chg="add del mod">
          <ac:chgData name="Amey Karkare" userId="215b254d-c408-4008-bc61-a3cc3459680b" providerId="ADAL" clId="{2ED2B7D8-14B2-48B2-9B6E-F685965464DC}" dt="2020-02-10T16:37:24.306" v="957" actId="478"/>
          <ac:spMkLst>
            <pc:docMk/>
            <pc:sldMk cId="1103105835" sldId="261"/>
            <ac:spMk id="15" creationId="{880F2DE2-E94E-4A29-8A8B-785747D1A993}"/>
          </ac:spMkLst>
        </pc:spChg>
        <pc:spChg chg="add del mod">
          <ac:chgData name="Amey Karkare" userId="215b254d-c408-4008-bc61-a3cc3459680b" providerId="ADAL" clId="{2ED2B7D8-14B2-48B2-9B6E-F685965464DC}" dt="2020-02-10T16:37:32.580" v="959" actId="478"/>
          <ac:spMkLst>
            <pc:docMk/>
            <pc:sldMk cId="1103105835" sldId="261"/>
            <ac:spMk id="18" creationId="{5E50107E-3482-4218-A554-04495CE6F192}"/>
          </ac:spMkLst>
        </pc:spChg>
        <pc:spChg chg="add del mod">
          <ac:chgData name="Amey Karkare" userId="215b254d-c408-4008-bc61-a3cc3459680b" providerId="ADAL" clId="{2ED2B7D8-14B2-48B2-9B6E-F685965464DC}" dt="2020-02-10T16:38:09.631" v="967" actId="478"/>
          <ac:spMkLst>
            <pc:docMk/>
            <pc:sldMk cId="1103105835" sldId="261"/>
            <ac:spMk id="21" creationId="{E1973628-6278-44C5-BB00-4693CF3ED793}"/>
          </ac:spMkLst>
        </pc:spChg>
        <pc:spChg chg="add mod">
          <ac:chgData name="Amey Karkare" userId="215b254d-c408-4008-bc61-a3cc3459680b" providerId="ADAL" clId="{2ED2B7D8-14B2-48B2-9B6E-F685965464DC}" dt="2020-02-10T16:39:43.666" v="989" actId="1076"/>
          <ac:spMkLst>
            <pc:docMk/>
            <pc:sldMk cId="1103105835" sldId="261"/>
            <ac:spMk id="22" creationId="{66A3C583-6E2A-47CF-A1D7-BC0271772401}"/>
          </ac:spMkLst>
        </pc:spChg>
        <pc:grpChg chg="add mod">
          <ac:chgData name="Amey Karkare" userId="215b254d-c408-4008-bc61-a3cc3459680b" providerId="ADAL" clId="{2ED2B7D8-14B2-48B2-9B6E-F685965464DC}" dt="2020-02-10T16:34:57.829" v="941" actId="1038"/>
          <ac:grpSpMkLst>
            <pc:docMk/>
            <pc:sldMk cId="1103105835" sldId="261"/>
            <ac:grpSpMk id="9" creationId="{17C15A48-9F3C-45D3-8594-0B2D77B5029B}"/>
          </ac:grpSpMkLst>
        </pc:grpChg>
        <pc:picChg chg="add mod">
          <ac:chgData name="Amey Karkare" userId="215b254d-c408-4008-bc61-a3cc3459680b" providerId="ADAL" clId="{2ED2B7D8-14B2-48B2-9B6E-F685965464DC}" dt="2020-02-10T16:34:50.047" v="874" actId="164"/>
          <ac:picMkLst>
            <pc:docMk/>
            <pc:sldMk cId="1103105835" sldId="261"/>
            <ac:picMk id="5" creationId="{F2A3928B-0EC3-4E7C-A34E-60ED2D8016BE}"/>
          </ac:picMkLst>
        </pc:picChg>
        <pc:picChg chg="add mod">
          <ac:chgData name="Amey Karkare" userId="215b254d-c408-4008-bc61-a3cc3459680b" providerId="ADAL" clId="{2ED2B7D8-14B2-48B2-9B6E-F685965464DC}" dt="2020-02-10T16:34:50.047" v="874" actId="164"/>
          <ac:picMkLst>
            <pc:docMk/>
            <pc:sldMk cId="1103105835" sldId="261"/>
            <ac:picMk id="7" creationId="{CBD60789-24EA-48E3-B529-4786551334A4}"/>
          </ac:picMkLst>
        </pc:picChg>
        <pc:picChg chg="add mod">
          <ac:chgData name="Amey Karkare" userId="215b254d-c408-4008-bc61-a3cc3459680b" providerId="ADAL" clId="{2ED2B7D8-14B2-48B2-9B6E-F685965464DC}" dt="2020-02-10T16:36:30.309" v="951" actId="1076"/>
          <ac:picMkLst>
            <pc:docMk/>
            <pc:sldMk cId="1103105835" sldId="261"/>
            <ac:picMk id="11" creationId="{EB2845B0-3547-45E3-9CCF-5EAEDD1B4701}"/>
          </ac:picMkLst>
        </pc:picChg>
        <pc:picChg chg="add del mod">
          <ac:chgData name="Amey Karkare" userId="215b254d-c408-4008-bc61-a3cc3459680b" providerId="ADAL" clId="{2ED2B7D8-14B2-48B2-9B6E-F685965464DC}" dt="2020-02-10T16:37:24.306" v="957" actId="478"/>
          <ac:picMkLst>
            <pc:docMk/>
            <pc:sldMk cId="1103105835" sldId="261"/>
            <ac:picMk id="14" creationId="{69C62064-C2DB-471F-8D64-A88E45436373}"/>
          </ac:picMkLst>
        </pc:picChg>
        <pc:picChg chg="add del mod">
          <ac:chgData name="Amey Karkare" userId="215b254d-c408-4008-bc61-a3cc3459680b" providerId="ADAL" clId="{2ED2B7D8-14B2-48B2-9B6E-F685965464DC}" dt="2020-02-10T16:37:32.580" v="959" actId="478"/>
          <ac:picMkLst>
            <pc:docMk/>
            <pc:sldMk cId="1103105835" sldId="261"/>
            <ac:picMk id="17" creationId="{901235FF-9B80-4505-A389-224C559C6178}"/>
          </ac:picMkLst>
        </pc:picChg>
        <pc:picChg chg="add del mod">
          <ac:chgData name="Amey Karkare" userId="215b254d-c408-4008-bc61-a3cc3459680b" providerId="ADAL" clId="{2ED2B7D8-14B2-48B2-9B6E-F685965464DC}" dt="2020-02-10T16:38:17.315" v="969" actId="14100"/>
          <ac:picMkLst>
            <pc:docMk/>
            <pc:sldMk cId="1103105835" sldId="261"/>
            <ac:picMk id="20" creationId="{A6108431-0DEA-4BF3-89B7-8837EE2E67E4}"/>
          </ac:picMkLst>
        </pc:picChg>
      </pc:sldChg>
      <pc:sldChg chg="modSp add">
        <pc:chgData name="Amey Karkare" userId="215b254d-c408-4008-bc61-a3cc3459680b" providerId="ADAL" clId="{2ED2B7D8-14B2-48B2-9B6E-F685965464DC}" dt="2020-02-10T16:42:33.763" v="1191" actId="20577"/>
        <pc:sldMkLst>
          <pc:docMk/>
          <pc:sldMk cId="4294886609" sldId="262"/>
        </pc:sldMkLst>
        <pc:spChg chg="mod">
          <ac:chgData name="Amey Karkare" userId="215b254d-c408-4008-bc61-a3cc3459680b" providerId="ADAL" clId="{2ED2B7D8-14B2-48B2-9B6E-F685965464DC}" dt="2020-02-10T16:40:31.097" v="998" actId="20577"/>
          <ac:spMkLst>
            <pc:docMk/>
            <pc:sldMk cId="4294886609" sldId="262"/>
            <ac:spMk id="2" creationId="{2E65294F-800C-49B6-B9AA-6B128F362313}"/>
          </ac:spMkLst>
        </pc:spChg>
        <pc:spChg chg="mod">
          <ac:chgData name="Amey Karkare" userId="215b254d-c408-4008-bc61-a3cc3459680b" providerId="ADAL" clId="{2ED2B7D8-14B2-48B2-9B6E-F685965464DC}" dt="2020-02-10T16:42:33.763" v="1191" actId="20577"/>
          <ac:spMkLst>
            <pc:docMk/>
            <pc:sldMk cId="4294886609" sldId="262"/>
            <ac:spMk id="3" creationId="{BB77C793-77D1-470D-87B4-770F4F271EC1}"/>
          </ac:spMkLst>
        </pc:spChg>
      </pc:sldChg>
      <pc:sldChg chg="addSp delSp modSp add">
        <pc:chgData name="Amey Karkare" userId="215b254d-c408-4008-bc61-a3cc3459680b" providerId="ADAL" clId="{2ED2B7D8-14B2-48B2-9B6E-F685965464DC}" dt="2020-02-10T16:59:30.909" v="1943" actId="20577"/>
        <pc:sldMkLst>
          <pc:docMk/>
          <pc:sldMk cId="2224008532" sldId="263"/>
        </pc:sldMkLst>
        <pc:spChg chg="mod">
          <ac:chgData name="Amey Karkare" userId="215b254d-c408-4008-bc61-a3cc3459680b" providerId="ADAL" clId="{2ED2B7D8-14B2-48B2-9B6E-F685965464DC}" dt="2020-02-10T16:53:02.923" v="1828" actId="20577"/>
          <ac:spMkLst>
            <pc:docMk/>
            <pc:sldMk cId="2224008532" sldId="263"/>
            <ac:spMk id="2" creationId="{87721DD8-7FAD-4249-AD69-C811D330A243}"/>
          </ac:spMkLst>
        </pc:spChg>
        <pc:spChg chg="mod">
          <ac:chgData name="Amey Karkare" userId="215b254d-c408-4008-bc61-a3cc3459680b" providerId="ADAL" clId="{2ED2B7D8-14B2-48B2-9B6E-F685965464DC}" dt="2020-02-10T16:59:30.909" v="1943" actId="20577"/>
          <ac:spMkLst>
            <pc:docMk/>
            <pc:sldMk cId="2224008532" sldId="263"/>
            <ac:spMk id="3" creationId="{CDB8CA3B-D03C-4F20-BD96-92A0E2E7CCD1}"/>
          </ac:spMkLst>
        </pc:spChg>
        <pc:spChg chg="add del mod">
          <ac:chgData name="Amey Karkare" userId="215b254d-c408-4008-bc61-a3cc3459680b" providerId="ADAL" clId="{2ED2B7D8-14B2-48B2-9B6E-F685965464DC}" dt="2020-02-10T16:46:17.027" v="1399" actId="478"/>
          <ac:spMkLst>
            <pc:docMk/>
            <pc:sldMk cId="2224008532" sldId="263"/>
            <ac:spMk id="6" creationId="{EAA2E214-838E-4A98-BB2F-76F7AD57FC02}"/>
          </ac:spMkLst>
        </pc:spChg>
        <pc:picChg chg="add mod">
          <ac:chgData name="Amey Karkare" userId="215b254d-c408-4008-bc61-a3cc3459680b" providerId="ADAL" clId="{2ED2B7D8-14B2-48B2-9B6E-F685965464DC}" dt="2020-02-10T16:46:22.169" v="1400" actId="1076"/>
          <ac:picMkLst>
            <pc:docMk/>
            <pc:sldMk cId="2224008532" sldId="263"/>
            <ac:picMk id="5" creationId="{15C3670B-79E9-4BE4-ADF3-206F3C526148}"/>
          </ac:picMkLst>
        </pc:picChg>
      </pc:sldChg>
      <pc:sldChg chg="modSp add">
        <pc:chgData name="Amey Karkare" userId="215b254d-c408-4008-bc61-a3cc3459680b" providerId="ADAL" clId="{2ED2B7D8-14B2-48B2-9B6E-F685965464DC}" dt="2020-02-10T16:59:43.491" v="1950" actId="20577"/>
        <pc:sldMkLst>
          <pc:docMk/>
          <pc:sldMk cId="3969499363" sldId="264"/>
        </pc:sldMkLst>
        <pc:spChg chg="mod">
          <ac:chgData name="Amey Karkare" userId="215b254d-c408-4008-bc61-a3cc3459680b" providerId="ADAL" clId="{2ED2B7D8-14B2-48B2-9B6E-F685965464DC}" dt="2020-02-10T16:53:07.351" v="1829" actId="20577"/>
          <ac:spMkLst>
            <pc:docMk/>
            <pc:sldMk cId="3969499363" sldId="264"/>
            <ac:spMk id="2" creationId="{87721DD8-7FAD-4249-AD69-C811D330A243}"/>
          </ac:spMkLst>
        </pc:spChg>
        <pc:spChg chg="mod">
          <ac:chgData name="Amey Karkare" userId="215b254d-c408-4008-bc61-a3cc3459680b" providerId="ADAL" clId="{2ED2B7D8-14B2-48B2-9B6E-F685965464DC}" dt="2020-02-10T16:59:43.491" v="1950" actId="20577"/>
          <ac:spMkLst>
            <pc:docMk/>
            <pc:sldMk cId="3969499363" sldId="264"/>
            <ac:spMk id="3" creationId="{CDB8CA3B-D03C-4F20-BD96-92A0E2E7CCD1}"/>
          </ac:spMkLst>
        </pc:spChg>
      </pc:sldChg>
      <pc:sldChg chg="modSp add">
        <pc:chgData name="Amey Karkare" userId="215b254d-c408-4008-bc61-a3cc3459680b" providerId="ADAL" clId="{2ED2B7D8-14B2-48B2-9B6E-F685965464DC}" dt="2020-02-10T16:49:31.623" v="1636" actId="20577"/>
        <pc:sldMkLst>
          <pc:docMk/>
          <pc:sldMk cId="3111112150" sldId="265"/>
        </pc:sldMkLst>
        <pc:spChg chg="mod">
          <ac:chgData name="Amey Karkare" userId="215b254d-c408-4008-bc61-a3cc3459680b" providerId="ADAL" clId="{2ED2B7D8-14B2-48B2-9B6E-F685965464DC}" dt="2020-02-10T16:47:04.119" v="1430" actId="20577"/>
          <ac:spMkLst>
            <pc:docMk/>
            <pc:sldMk cId="3111112150" sldId="265"/>
            <ac:spMk id="2" creationId="{2E65294F-800C-49B6-B9AA-6B128F362313}"/>
          </ac:spMkLst>
        </pc:spChg>
        <pc:spChg chg="mod">
          <ac:chgData name="Amey Karkare" userId="215b254d-c408-4008-bc61-a3cc3459680b" providerId="ADAL" clId="{2ED2B7D8-14B2-48B2-9B6E-F685965464DC}" dt="2020-02-10T16:49:31.623" v="1636" actId="20577"/>
          <ac:spMkLst>
            <pc:docMk/>
            <pc:sldMk cId="3111112150" sldId="265"/>
            <ac:spMk id="3" creationId="{BB77C793-77D1-470D-87B4-770F4F271EC1}"/>
          </ac:spMkLst>
        </pc:spChg>
      </pc:sldChg>
      <pc:sldChg chg="addSp delSp modSp add modAnim">
        <pc:chgData name="Amey Karkare" userId="215b254d-c408-4008-bc61-a3cc3459680b" providerId="ADAL" clId="{2ED2B7D8-14B2-48B2-9B6E-F685965464DC}" dt="2020-02-11T04:23:53.999" v="4351"/>
        <pc:sldMkLst>
          <pc:docMk/>
          <pc:sldMk cId="1666729292" sldId="266"/>
        </pc:sldMkLst>
        <pc:spChg chg="mod">
          <ac:chgData name="Amey Karkare" userId="215b254d-c408-4008-bc61-a3cc3459680b" providerId="ADAL" clId="{2ED2B7D8-14B2-48B2-9B6E-F685965464DC}" dt="2020-02-10T16:53:20.038" v="1838" actId="20577"/>
          <ac:spMkLst>
            <pc:docMk/>
            <pc:sldMk cId="1666729292" sldId="266"/>
            <ac:spMk id="2" creationId="{2E65294F-800C-49B6-B9AA-6B128F362313}"/>
          </ac:spMkLst>
        </pc:spChg>
        <pc:spChg chg="mod">
          <ac:chgData name="Amey Karkare" userId="215b254d-c408-4008-bc61-a3cc3459680b" providerId="ADAL" clId="{2ED2B7D8-14B2-48B2-9B6E-F685965464DC}" dt="2020-02-10T16:54:40.375" v="1911" actId="20577"/>
          <ac:spMkLst>
            <pc:docMk/>
            <pc:sldMk cId="1666729292" sldId="266"/>
            <ac:spMk id="3" creationId="{BB77C793-77D1-470D-87B4-770F4F271EC1}"/>
          </ac:spMkLst>
        </pc:spChg>
        <pc:spChg chg="add del mod">
          <ac:chgData name="Amey Karkare" userId="215b254d-c408-4008-bc61-a3cc3459680b" providerId="ADAL" clId="{2ED2B7D8-14B2-48B2-9B6E-F685965464DC}" dt="2020-02-10T16:58:13.472" v="1922" actId="931"/>
          <ac:spMkLst>
            <pc:docMk/>
            <pc:sldMk cId="1666729292" sldId="266"/>
            <ac:spMk id="8" creationId="{D0002F77-D610-4CFF-9B1C-B4C6FF13257C}"/>
          </ac:spMkLst>
        </pc:spChg>
        <pc:spChg chg="add del mod">
          <ac:chgData name="Amey Karkare" userId="215b254d-c408-4008-bc61-a3cc3459680b" providerId="ADAL" clId="{2ED2B7D8-14B2-48B2-9B6E-F685965464DC}" dt="2020-02-10T16:58:46.396" v="1927" actId="478"/>
          <ac:spMkLst>
            <pc:docMk/>
            <pc:sldMk cId="1666729292" sldId="266"/>
            <ac:spMk id="11" creationId="{4955EF87-5F92-4DB0-89BE-1AEBAB1715CA}"/>
          </ac:spMkLst>
        </pc:spChg>
        <pc:picChg chg="add mod">
          <ac:chgData name="Amey Karkare" userId="215b254d-c408-4008-bc61-a3cc3459680b" providerId="ADAL" clId="{2ED2B7D8-14B2-48B2-9B6E-F685965464DC}" dt="2020-02-10T16:57:50.498" v="1917" actId="14100"/>
          <ac:picMkLst>
            <pc:docMk/>
            <pc:sldMk cId="1666729292" sldId="266"/>
            <ac:picMk id="5" creationId="{9E945939-B1F1-4A5E-8855-ED6C53A3029C}"/>
          </ac:picMkLst>
        </pc:picChg>
        <pc:picChg chg="add del mod">
          <ac:chgData name="Amey Karkare" userId="215b254d-c408-4008-bc61-a3cc3459680b" providerId="ADAL" clId="{2ED2B7D8-14B2-48B2-9B6E-F685965464DC}" dt="2020-02-10T16:58:13.472" v="1922" actId="931"/>
          <ac:picMkLst>
            <pc:docMk/>
            <pc:sldMk cId="1666729292" sldId="266"/>
            <ac:picMk id="7" creationId="{7007C703-3AD6-400C-81D5-4A73BCDD59C1}"/>
          </ac:picMkLst>
        </pc:picChg>
        <pc:picChg chg="add mod">
          <ac:chgData name="Amey Karkare" userId="215b254d-c408-4008-bc61-a3cc3459680b" providerId="ADAL" clId="{2ED2B7D8-14B2-48B2-9B6E-F685965464DC}" dt="2020-02-10T16:58:51.945" v="1928" actId="14100"/>
          <ac:picMkLst>
            <pc:docMk/>
            <pc:sldMk cId="1666729292" sldId="266"/>
            <ac:picMk id="10" creationId="{2BF95906-FCB0-4EFB-B94C-F8D219012792}"/>
          </ac:picMkLst>
        </pc:picChg>
      </pc:sldChg>
      <pc:sldChg chg="modSp add">
        <pc:chgData name="Amey Karkare" userId="215b254d-c408-4008-bc61-a3cc3459680b" providerId="ADAL" clId="{2ED2B7D8-14B2-48B2-9B6E-F685965464DC}" dt="2020-02-11T04:24:05.410" v="4352" actId="20577"/>
        <pc:sldMkLst>
          <pc:docMk/>
          <pc:sldMk cId="2109982850" sldId="267"/>
        </pc:sldMkLst>
        <pc:spChg chg="mod">
          <ac:chgData name="Amey Karkare" userId="215b254d-c408-4008-bc61-a3cc3459680b" providerId="ADAL" clId="{2ED2B7D8-14B2-48B2-9B6E-F685965464DC}" dt="2020-02-11T04:24:05.410" v="4352" actId="20577"/>
          <ac:spMkLst>
            <pc:docMk/>
            <pc:sldMk cId="2109982850" sldId="267"/>
            <ac:spMk id="3" creationId="{CDB8CA3B-D03C-4F20-BD96-92A0E2E7CCD1}"/>
          </ac:spMkLst>
        </pc:spChg>
        <pc:picChg chg="mod">
          <ac:chgData name="Amey Karkare" userId="215b254d-c408-4008-bc61-a3cc3459680b" providerId="ADAL" clId="{2ED2B7D8-14B2-48B2-9B6E-F685965464DC}" dt="2020-02-10T17:00:24.686" v="2009" actId="1076"/>
          <ac:picMkLst>
            <pc:docMk/>
            <pc:sldMk cId="2109982850" sldId="267"/>
            <ac:picMk id="5" creationId="{15C3670B-79E9-4BE4-ADF3-206F3C526148}"/>
          </ac:picMkLst>
        </pc:picChg>
      </pc:sldChg>
      <pc:sldChg chg="modSp add">
        <pc:chgData name="Amey Karkare" userId="215b254d-c408-4008-bc61-a3cc3459680b" providerId="ADAL" clId="{2ED2B7D8-14B2-48B2-9B6E-F685965464DC}" dt="2020-02-10T17:05:01.083" v="2209" actId="20577"/>
        <pc:sldMkLst>
          <pc:docMk/>
          <pc:sldMk cId="3154666084" sldId="268"/>
        </pc:sldMkLst>
        <pc:spChg chg="mod">
          <ac:chgData name="Amey Karkare" userId="215b254d-c408-4008-bc61-a3cc3459680b" providerId="ADAL" clId="{2ED2B7D8-14B2-48B2-9B6E-F685965464DC}" dt="2020-02-10T17:01:56.181" v="2037" actId="20577"/>
          <ac:spMkLst>
            <pc:docMk/>
            <pc:sldMk cId="3154666084" sldId="268"/>
            <ac:spMk id="2" creationId="{57B9C6A0-0484-458B-B0CA-1AC82C77B84D}"/>
          </ac:spMkLst>
        </pc:spChg>
        <pc:spChg chg="mod">
          <ac:chgData name="Amey Karkare" userId="215b254d-c408-4008-bc61-a3cc3459680b" providerId="ADAL" clId="{2ED2B7D8-14B2-48B2-9B6E-F685965464DC}" dt="2020-02-10T17:05:01.083" v="2209" actId="20577"/>
          <ac:spMkLst>
            <pc:docMk/>
            <pc:sldMk cId="3154666084" sldId="268"/>
            <ac:spMk id="3" creationId="{1A46D696-0A82-4185-858F-12F1E81B4A58}"/>
          </ac:spMkLst>
        </pc:spChg>
      </pc:sldChg>
      <pc:sldChg chg="modSp add">
        <pc:chgData name="Amey Karkare" userId="215b254d-c408-4008-bc61-a3cc3459680b" providerId="ADAL" clId="{2ED2B7D8-14B2-48B2-9B6E-F685965464DC}" dt="2020-02-10T17:03:16.335" v="2073" actId="5793"/>
        <pc:sldMkLst>
          <pc:docMk/>
          <pc:sldMk cId="217347290" sldId="269"/>
        </pc:sldMkLst>
        <pc:spChg chg="mod">
          <ac:chgData name="Amey Karkare" userId="215b254d-c408-4008-bc61-a3cc3459680b" providerId="ADAL" clId="{2ED2B7D8-14B2-48B2-9B6E-F685965464DC}" dt="2020-02-10T17:02:24.827" v="2047" actId="20577"/>
          <ac:spMkLst>
            <pc:docMk/>
            <pc:sldMk cId="217347290" sldId="269"/>
            <ac:spMk id="2" creationId="{C6BBBD14-88C6-4FFE-9AA1-DBDFA899CB06}"/>
          </ac:spMkLst>
        </pc:spChg>
        <pc:spChg chg="mod">
          <ac:chgData name="Amey Karkare" userId="215b254d-c408-4008-bc61-a3cc3459680b" providerId="ADAL" clId="{2ED2B7D8-14B2-48B2-9B6E-F685965464DC}" dt="2020-02-10T17:03:16.335" v="2073" actId="5793"/>
          <ac:spMkLst>
            <pc:docMk/>
            <pc:sldMk cId="217347290" sldId="269"/>
            <ac:spMk id="3" creationId="{00D2375F-00E9-4AD0-968E-4A71033CC07D}"/>
          </ac:spMkLst>
        </pc:spChg>
      </pc:sldChg>
      <pc:sldChg chg="modSp add">
        <pc:chgData name="Amey Karkare" userId="215b254d-c408-4008-bc61-a3cc3459680b" providerId="ADAL" clId="{2ED2B7D8-14B2-48B2-9B6E-F685965464DC}" dt="2020-02-10T17:25:21.858" v="2390" actId="20577"/>
        <pc:sldMkLst>
          <pc:docMk/>
          <pc:sldMk cId="2265249536" sldId="270"/>
        </pc:sldMkLst>
        <pc:spChg chg="mod">
          <ac:chgData name="Amey Karkare" userId="215b254d-c408-4008-bc61-a3cc3459680b" providerId="ADAL" clId="{2ED2B7D8-14B2-48B2-9B6E-F685965464DC}" dt="2020-02-10T17:23:22.796" v="2215" actId="20577"/>
          <ac:spMkLst>
            <pc:docMk/>
            <pc:sldMk cId="2265249536" sldId="270"/>
            <ac:spMk id="2" creationId="{DF86AB1D-6137-4330-972E-F8B147B9C44F}"/>
          </ac:spMkLst>
        </pc:spChg>
        <pc:spChg chg="mod">
          <ac:chgData name="Amey Karkare" userId="215b254d-c408-4008-bc61-a3cc3459680b" providerId="ADAL" clId="{2ED2B7D8-14B2-48B2-9B6E-F685965464DC}" dt="2020-02-10T17:25:21.858" v="2390" actId="20577"/>
          <ac:spMkLst>
            <pc:docMk/>
            <pc:sldMk cId="2265249536" sldId="270"/>
            <ac:spMk id="3" creationId="{A43CC88D-47E1-48DD-BA70-9FEFAB864E6A}"/>
          </ac:spMkLst>
        </pc:spChg>
      </pc:sldChg>
      <pc:sldChg chg="modSp add">
        <pc:chgData name="Amey Karkare" userId="215b254d-c408-4008-bc61-a3cc3459680b" providerId="ADAL" clId="{2ED2B7D8-14B2-48B2-9B6E-F685965464DC}" dt="2020-02-10T17:29:12.425" v="2655" actId="20577"/>
        <pc:sldMkLst>
          <pc:docMk/>
          <pc:sldMk cId="1579583704" sldId="271"/>
        </pc:sldMkLst>
        <pc:spChg chg="mod">
          <ac:chgData name="Amey Karkare" userId="215b254d-c408-4008-bc61-a3cc3459680b" providerId="ADAL" clId="{2ED2B7D8-14B2-48B2-9B6E-F685965464DC}" dt="2020-02-10T17:26:48.123" v="2416" actId="20577"/>
          <ac:spMkLst>
            <pc:docMk/>
            <pc:sldMk cId="1579583704" sldId="271"/>
            <ac:spMk id="2" creationId="{CE70C8D1-F896-4F67-8CDF-B682750081F4}"/>
          </ac:spMkLst>
        </pc:spChg>
        <pc:spChg chg="mod">
          <ac:chgData name="Amey Karkare" userId="215b254d-c408-4008-bc61-a3cc3459680b" providerId="ADAL" clId="{2ED2B7D8-14B2-48B2-9B6E-F685965464DC}" dt="2020-02-10T17:29:12.425" v="2655" actId="20577"/>
          <ac:spMkLst>
            <pc:docMk/>
            <pc:sldMk cId="1579583704" sldId="271"/>
            <ac:spMk id="3" creationId="{CD9BD51F-4094-4880-BE85-0D59EF786B2A}"/>
          </ac:spMkLst>
        </pc:spChg>
      </pc:sldChg>
      <pc:sldChg chg="modSp add">
        <pc:chgData name="Amey Karkare" userId="215b254d-c408-4008-bc61-a3cc3459680b" providerId="ADAL" clId="{2ED2B7D8-14B2-48B2-9B6E-F685965464DC}" dt="2020-02-10T17:30:57.115" v="2749" actId="20577"/>
        <pc:sldMkLst>
          <pc:docMk/>
          <pc:sldMk cId="1377556869" sldId="272"/>
        </pc:sldMkLst>
        <pc:spChg chg="mod">
          <ac:chgData name="Amey Karkare" userId="215b254d-c408-4008-bc61-a3cc3459680b" providerId="ADAL" clId="{2ED2B7D8-14B2-48B2-9B6E-F685965464DC}" dt="2020-02-10T17:30:07.059" v="2667" actId="20577"/>
          <ac:spMkLst>
            <pc:docMk/>
            <pc:sldMk cId="1377556869" sldId="272"/>
            <ac:spMk id="2" creationId="{F436E1EA-6C2B-4E15-9629-73D72A3CE638}"/>
          </ac:spMkLst>
        </pc:spChg>
        <pc:spChg chg="mod">
          <ac:chgData name="Amey Karkare" userId="215b254d-c408-4008-bc61-a3cc3459680b" providerId="ADAL" clId="{2ED2B7D8-14B2-48B2-9B6E-F685965464DC}" dt="2020-02-10T17:30:57.115" v="2749" actId="20577"/>
          <ac:spMkLst>
            <pc:docMk/>
            <pc:sldMk cId="1377556869" sldId="272"/>
            <ac:spMk id="3" creationId="{60B232FA-4C27-4F55-B9AC-FE6B9FCF940C}"/>
          </ac:spMkLst>
        </pc:spChg>
      </pc:sldChg>
      <pc:sldChg chg="modSp add">
        <pc:chgData name="Amey Karkare" userId="215b254d-c408-4008-bc61-a3cc3459680b" providerId="ADAL" clId="{2ED2B7D8-14B2-48B2-9B6E-F685965464DC}" dt="2020-02-10T17:36:47.890" v="2951" actId="20577"/>
        <pc:sldMkLst>
          <pc:docMk/>
          <pc:sldMk cId="3933969971" sldId="273"/>
        </pc:sldMkLst>
        <pc:spChg chg="mod">
          <ac:chgData name="Amey Karkare" userId="215b254d-c408-4008-bc61-a3cc3459680b" providerId="ADAL" clId="{2ED2B7D8-14B2-48B2-9B6E-F685965464DC}" dt="2020-02-10T17:34:15.286" v="2778" actId="20577"/>
          <ac:spMkLst>
            <pc:docMk/>
            <pc:sldMk cId="3933969971" sldId="273"/>
            <ac:spMk id="2" creationId="{9A2FA5E5-BA40-461A-A376-C53A62C432BC}"/>
          </ac:spMkLst>
        </pc:spChg>
        <pc:spChg chg="mod">
          <ac:chgData name="Amey Karkare" userId="215b254d-c408-4008-bc61-a3cc3459680b" providerId="ADAL" clId="{2ED2B7D8-14B2-48B2-9B6E-F685965464DC}" dt="2020-02-10T17:36:47.890" v="2951" actId="20577"/>
          <ac:spMkLst>
            <pc:docMk/>
            <pc:sldMk cId="3933969971" sldId="273"/>
            <ac:spMk id="3" creationId="{8002EE4E-4E30-4D96-83C0-F1757E0D4FDD}"/>
          </ac:spMkLst>
        </pc:spChg>
      </pc:sldChg>
      <pc:sldChg chg="addSp modSp add modAnim">
        <pc:chgData name="Amey Karkare" userId="215b254d-c408-4008-bc61-a3cc3459680b" providerId="ADAL" clId="{2ED2B7D8-14B2-48B2-9B6E-F685965464DC}" dt="2020-02-11T04:24:36.736" v="4357"/>
        <pc:sldMkLst>
          <pc:docMk/>
          <pc:sldMk cId="197192213" sldId="274"/>
        </pc:sldMkLst>
        <pc:spChg chg="mod">
          <ac:chgData name="Amey Karkare" userId="215b254d-c408-4008-bc61-a3cc3459680b" providerId="ADAL" clId="{2ED2B7D8-14B2-48B2-9B6E-F685965464DC}" dt="2020-02-10T17:37:11.640" v="2957" actId="20577"/>
          <ac:spMkLst>
            <pc:docMk/>
            <pc:sldMk cId="197192213" sldId="274"/>
            <ac:spMk id="2" creationId="{85457011-D2D8-4AE8-ABE0-F30DA054D13D}"/>
          </ac:spMkLst>
        </pc:spChg>
        <pc:spChg chg="mod">
          <ac:chgData name="Amey Karkare" userId="215b254d-c408-4008-bc61-a3cc3459680b" providerId="ADAL" clId="{2ED2B7D8-14B2-48B2-9B6E-F685965464DC}" dt="2020-02-10T17:41:12.014" v="3162" actId="14100"/>
          <ac:spMkLst>
            <pc:docMk/>
            <pc:sldMk cId="197192213" sldId="274"/>
            <ac:spMk id="3" creationId="{EB22A3DD-30AF-41EA-B20E-18E866F410C9}"/>
          </ac:spMkLst>
        </pc:spChg>
        <pc:spChg chg="add mod">
          <ac:chgData name="Amey Karkare" userId="215b254d-c408-4008-bc61-a3cc3459680b" providerId="ADAL" clId="{2ED2B7D8-14B2-48B2-9B6E-F685965464DC}" dt="2020-02-10T17:40:14.860" v="3137" actId="14100"/>
          <ac:spMkLst>
            <pc:docMk/>
            <pc:sldMk cId="197192213" sldId="274"/>
            <ac:spMk id="6" creationId="{01A4B40A-5273-4393-ADE9-4D36116559DA}"/>
          </ac:spMkLst>
        </pc:spChg>
        <pc:picChg chg="add mod ord">
          <ac:chgData name="Amey Karkare" userId="215b254d-c408-4008-bc61-a3cc3459680b" providerId="ADAL" clId="{2ED2B7D8-14B2-48B2-9B6E-F685965464DC}" dt="2020-02-10T17:41:22.075" v="3164" actId="167"/>
          <ac:picMkLst>
            <pc:docMk/>
            <pc:sldMk cId="197192213" sldId="274"/>
            <ac:picMk id="5" creationId="{8D0280B3-6809-41AC-9557-FA97FC077749}"/>
          </ac:picMkLst>
        </pc:picChg>
      </pc:sldChg>
      <pc:sldChg chg="modSp add">
        <pc:chgData name="Amey Karkare" userId="215b254d-c408-4008-bc61-a3cc3459680b" providerId="ADAL" clId="{2ED2B7D8-14B2-48B2-9B6E-F685965464DC}" dt="2020-02-10T17:46:21.638" v="3480" actId="20577"/>
        <pc:sldMkLst>
          <pc:docMk/>
          <pc:sldMk cId="4023737248" sldId="275"/>
        </pc:sldMkLst>
        <pc:spChg chg="mod">
          <ac:chgData name="Amey Karkare" userId="215b254d-c408-4008-bc61-a3cc3459680b" providerId="ADAL" clId="{2ED2B7D8-14B2-48B2-9B6E-F685965464DC}" dt="2020-02-10T17:43:22.651" v="3213" actId="20577"/>
          <ac:spMkLst>
            <pc:docMk/>
            <pc:sldMk cId="4023737248" sldId="275"/>
            <ac:spMk id="2" creationId="{703EE95E-6C6F-415E-8AD6-94E6283E743C}"/>
          </ac:spMkLst>
        </pc:spChg>
        <pc:spChg chg="mod">
          <ac:chgData name="Amey Karkare" userId="215b254d-c408-4008-bc61-a3cc3459680b" providerId="ADAL" clId="{2ED2B7D8-14B2-48B2-9B6E-F685965464DC}" dt="2020-02-10T17:46:21.638" v="3480" actId="20577"/>
          <ac:spMkLst>
            <pc:docMk/>
            <pc:sldMk cId="4023737248" sldId="275"/>
            <ac:spMk id="3" creationId="{BD7ECC6B-B5D4-4E75-9AC3-C71215247677}"/>
          </ac:spMkLst>
        </pc:spChg>
      </pc:sldChg>
      <pc:sldChg chg="modSp add">
        <pc:chgData name="Amey Karkare" userId="215b254d-c408-4008-bc61-a3cc3459680b" providerId="ADAL" clId="{2ED2B7D8-14B2-48B2-9B6E-F685965464DC}" dt="2020-02-10T17:53:22.792" v="3606" actId="20577"/>
        <pc:sldMkLst>
          <pc:docMk/>
          <pc:sldMk cId="1278343082" sldId="276"/>
        </pc:sldMkLst>
        <pc:spChg chg="mod">
          <ac:chgData name="Amey Karkare" userId="215b254d-c408-4008-bc61-a3cc3459680b" providerId="ADAL" clId="{2ED2B7D8-14B2-48B2-9B6E-F685965464DC}" dt="2020-02-10T17:49:47.339" v="3492" actId="20577"/>
          <ac:spMkLst>
            <pc:docMk/>
            <pc:sldMk cId="1278343082" sldId="276"/>
            <ac:spMk id="2" creationId="{F3BEA312-F680-48CD-B548-F393AFD0D4BC}"/>
          </ac:spMkLst>
        </pc:spChg>
        <pc:spChg chg="mod">
          <ac:chgData name="Amey Karkare" userId="215b254d-c408-4008-bc61-a3cc3459680b" providerId="ADAL" clId="{2ED2B7D8-14B2-48B2-9B6E-F685965464DC}" dt="2020-02-10T17:53:22.792" v="3606" actId="20577"/>
          <ac:spMkLst>
            <pc:docMk/>
            <pc:sldMk cId="1278343082" sldId="276"/>
            <ac:spMk id="3" creationId="{1BC030C1-7315-4DA4-99CE-DE6B5452EEEC}"/>
          </ac:spMkLst>
        </pc:spChg>
      </pc:sldChg>
      <pc:sldChg chg="modSp add">
        <pc:chgData name="Amey Karkare" userId="215b254d-c408-4008-bc61-a3cc3459680b" providerId="ADAL" clId="{2ED2B7D8-14B2-48B2-9B6E-F685965464DC}" dt="2020-02-10T18:04:50.460" v="3938" actId="20577"/>
        <pc:sldMkLst>
          <pc:docMk/>
          <pc:sldMk cId="2341552411" sldId="277"/>
        </pc:sldMkLst>
        <pc:spChg chg="mod">
          <ac:chgData name="Amey Karkare" userId="215b254d-c408-4008-bc61-a3cc3459680b" providerId="ADAL" clId="{2ED2B7D8-14B2-48B2-9B6E-F685965464DC}" dt="2020-02-10T18:02:26.476" v="3810" actId="20577"/>
          <ac:spMkLst>
            <pc:docMk/>
            <pc:sldMk cId="2341552411" sldId="277"/>
            <ac:spMk id="2" creationId="{A3EE24F1-B16F-493A-A7C5-999FEC0471C3}"/>
          </ac:spMkLst>
        </pc:spChg>
        <pc:spChg chg="mod">
          <ac:chgData name="Amey Karkare" userId="215b254d-c408-4008-bc61-a3cc3459680b" providerId="ADAL" clId="{2ED2B7D8-14B2-48B2-9B6E-F685965464DC}" dt="2020-02-10T18:04:50.460" v="3938" actId="20577"/>
          <ac:spMkLst>
            <pc:docMk/>
            <pc:sldMk cId="2341552411" sldId="277"/>
            <ac:spMk id="3" creationId="{B11A4758-9430-4C58-8F24-F371F22E4EEB}"/>
          </ac:spMkLst>
        </pc:spChg>
      </pc:sldChg>
      <pc:sldChg chg="addSp delSp modSp add mod setBg">
        <pc:chgData name="Amey Karkare" userId="215b254d-c408-4008-bc61-a3cc3459680b" providerId="ADAL" clId="{2ED2B7D8-14B2-48B2-9B6E-F685965464DC}" dt="2020-02-10T18:05:47.186" v="3981" actId="20577"/>
        <pc:sldMkLst>
          <pc:docMk/>
          <pc:sldMk cId="1006497465" sldId="278"/>
        </pc:sldMkLst>
        <pc:spChg chg="add mod">
          <ac:chgData name="Amey Karkare" userId="215b254d-c408-4008-bc61-a3cc3459680b" providerId="ADAL" clId="{2ED2B7D8-14B2-48B2-9B6E-F685965464DC}" dt="2020-02-10T17:57:38.962" v="3736" actId="26606"/>
          <ac:spMkLst>
            <pc:docMk/>
            <pc:sldMk cId="1006497465" sldId="278"/>
            <ac:spMk id="2" creationId="{5F6A8C8E-DF5B-47D6-82E2-29E88CDF3342}"/>
          </ac:spMkLst>
        </pc:spChg>
        <pc:spChg chg="add del mod">
          <ac:chgData name="Amey Karkare" userId="215b254d-c408-4008-bc61-a3cc3459680b" providerId="ADAL" clId="{2ED2B7D8-14B2-48B2-9B6E-F685965464DC}" dt="2020-02-10T17:57:38.962" v="3736" actId="26606"/>
          <ac:spMkLst>
            <pc:docMk/>
            <pc:sldMk cId="1006497465" sldId="278"/>
            <ac:spMk id="3" creationId="{343BAE29-2412-4C40-AD43-62E6B039D6F4}"/>
          </ac:spMkLst>
        </pc:spChg>
        <pc:graphicFrameChg chg="add mod">
          <ac:chgData name="Amey Karkare" userId="215b254d-c408-4008-bc61-a3cc3459680b" providerId="ADAL" clId="{2ED2B7D8-14B2-48B2-9B6E-F685965464DC}" dt="2020-02-10T18:05:47.186" v="3981" actId="20577"/>
          <ac:graphicFrameMkLst>
            <pc:docMk/>
            <pc:sldMk cId="1006497465" sldId="278"/>
            <ac:graphicFrameMk id="5" creationId="{A3753692-490A-4F65-8325-38811BD1614B}"/>
          </ac:graphicFrameMkLst>
        </pc:graphicFrameChg>
      </pc:sldChg>
      <pc:sldChg chg="modSp add">
        <pc:chgData name="Amey Karkare" userId="215b254d-c408-4008-bc61-a3cc3459680b" providerId="ADAL" clId="{2ED2B7D8-14B2-48B2-9B6E-F685965464DC}" dt="2020-02-10T18:10:15.837" v="4208" actId="20577"/>
        <pc:sldMkLst>
          <pc:docMk/>
          <pc:sldMk cId="1206132679" sldId="279"/>
        </pc:sldMkLst>
        <pc:spChg chg="mod">
          <ac:chgData name="Amey Karkare" userId="215b254d-c408-4008-bc61-a3cc3459680b" providerId="ADAL" clId="{2ED2B7D8-14B2-48B2-9B6E-F685965464DC}" dt="2020-02-10T18:05:41.853" v="3979" actId="20577"/>
          <ac:spMkLst>
            <pc:docMk/>
            <pc:sldMk cId="1206132679" sldId="279"/>
            <ac:spMk id="2" creationId="{F1832765-485D-4F05-8829-BD57E79D1C03}"/>
          </ac:spMkLst>
        </pc:spChg>
        <pc:spChg chg="mod">
          <ac:chgData name="Amey Karkare" userId="215b254d-c408-4008-bc61-a3cc3459680b" providerId="ADAL" clId="{2ED2B7D8-14B2-48B2-9B6E-F685965464DC}" dt="2020-02-10T18:10:15.837" v="4208" actId="20577"/>
          <ac:spMkLst>
            <pc:docMk/>
            <pc:sldMk cId="1206132679" sldId="279"/>
            <ac:spMk id="3" creationId="{667E9A32-7753-44A9-BAEE-4CC24C85BF94}"/>
          </ac:spMkLst>
        </pc:spChg>
      </pc:sldChg>
      <pc:sldChg chg="modSp add">
        <pc:chgData name="Amey Karkare" userId="215b254d-c408-4008-bc61-a3cc3459680b" providerId="ADAL" clId="{2ED2B7D8-14B2-48B2-9B6E-F685965464DC}" dt="2020-02-11T04:25:41.342" v="4403" actId="20577"/>
        <pc:sldMkLst>
          <pc:docMk/>
          <pc:sldMk cId="3458612588" sldId="280"/>
        </pc:sldMkLst>
        <pc:spChg chg="mod">
          <ac:chgData name="Amey Karkare" userId="215b254d-c408-4008-bc61-a3cc3459680b" providerId="ADAL" clId="{2ED2B7D8-14B2-48B2-9B6E-F685965464DC}" dt="2020-02-10T18:11:00.889" v="4221" actId="20577"/>
          <ac:spMkLst>
            <pc:docMk/>
            <pc:sldMk cId="3458612588" sldId="280"/>
            <ac:spMk id="2" creationId="{D6AA62F2-FBBB-498A-87C9-C28711F67C05}"/>
          </ac:spMkLst>
        </pc:spChg>
        <pc:spChg chg="mod">
          <ac:chgData name="Amey Karkare" userId="215b254d-c408-4008-bc61-a3cc3459680b" providerId="ADAL" clId="{2ED2B7D8-14B2-48B2-9B6E-F685965464DC}" dt="2020-02-11T04:25:41.342" v="4403" actId="20577"/>
          <ac:spMkLst>
            <pc:docMk/>
            <pc:sldMk cId="3458612588" sldId="280"/>
            <ac:spMk id="3" creationId="{7EA6C4D4-DCC9-4B45-B1CE-3637DD2EF966}"/>
          </ac:spMkLst>
        </pc:spChg>
      </pc:sldChg>
      <pc:sldChg chg="modSp add">
        <pc:chgData name="Amey Karkare" userId="215b254d-c408-4008-bc61-a3cc3459680b" providerId="ADAL" clId="{2ED2B7D8-14B2-48B2-9B6E-F685965464DC}" dt="2020-02-10T18:14:29.579" v="4330" actId="20577"/>
        <pc:sldMkLst>
          <pc:docMk/>
          <pc:sldMk cId="875693258" sldId="281"/>
        </pc:sldMkLst>
        <pc:spChg chg="mod">
          <ac:chgData name="Amey Karkare" userId="215b254d-c408-4008-bc61-a3cc3459680b" providerId="ADAL" clId="{2ED2B7D8-14B2-48B2-9B6E-F685965464DC}" dt="2020-02-10T18:14:04.144" v="4273" actId="20577"/>
          <ac:spMkLst>
            <pc:docMk/>
            <pc:sldMk cId="875693258" sldId="281"/>
            <ac:spMk id="2" creationId="{BD006640-2E37-4AB1-A1A2-CC9B7096FCFF}"/>
          </ac:spMkLst>
        </pc:spChg>
        <pc:spChg chg="mod">
          <ac:chgData name="Amey Karkare" userId="215b254d-c408-4008-bc61-a3cc3459680b" providerId="ADAL" clId="{2ED2B7D8-14B2-48B2-9B6E-F685965464DC}" dt="2020-02-10T18:14:29.579" v="4330" actId="20577"/>
          <ac:spMkLst>
            <pc:docMk/>
            <pc:sldMk cId="875693258" sldId="281"/>
            <ac:spMk id="3" creationId="{72DFF137-5ECB-494C-96BD-E580E36EB361}"/>
          </ac:spMkLst>
        </pc:spChg>
      </pc:sldChg>
      <pc:sldMasterChg chg="modSldLayout">
        <pc:chgData name="Amey Karkare" userId="215b254d-c408-4008-bc61-a3cc3459680b" providerId="ADAL" clId="{2ED2B7D8-14B2-48B2-9B6E-F685965464DC}" dt="2020-02-10T16:26:27.211" v="638" actId="403"/>
        <pc:sldMasterMkLst>
          <pc:docMk/>
          <pc:sldMasterMk cId="2681489140" sldId="2147483648"/>
        </pc:sldMasterMkLst>
        <pc:sldLayoutChg chg="modSp">
          <pc:chgData name="Amey Karkare" userId="215b254d-c408-4008-bc61-a3cc3459680b" providerId="ADAL" clId="{2ED2B7D8-14B2-48B2-9B6E-F685965464DC}" dt="2020-02-10T16:26:27.211" v="638" actId="403"/>
          <pc:sldLayoutMkLst>
            <pc:docMk/>
            <pc:sldMasterMk cId="2681489140" sldId="2147483648"/>
            <pc:sldLayoutMk cId="1763051968" sldId="2147483650"/>
          </pc:sldLayoutMkLst>
          <pc:spChg chg="mod">
            <ac:chgData name="Amey Karkare" userId="215b254d-c408-4008-bc61-a3cc3459680b" providerId="ADAL" clId="{2ED2B7D8-14B2-48B2-9B6E-F685965464DC}" dt="2020-02-10T16:26:27.211" v="638" actId="403"/>
            <ac:spMkLst>
              <pc:docMk/>
              <pc:sldMasterMk cId="2681489140" sldId="2147483648"/>
              <pc:sldLayoutMk cId="1763051968" sldId="2147483650"/>
              <ac:spMk id="3" creationId="{A7A9AAD5-20E0-4800-8964-9BDB2942AE97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85FE3-C15E-4763-B4B6-D625649A476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08BB5D-FB79-4EBF-BE52-AAE29C957300}">
      <dgm:prSet/>
      <dgm:spPr/>
      <dgm:t>
        <a:bodyPr/>
        <a:lstStyle/>
        <a:p>
          <a:pPr>
            <a:defRPr b="1"/>
          </a:pPr>
          <a:r>
            <a:rPr lang="en-US" dirty="0"/>
            <a:t>“is” relationship</a:t>
          </a:r>
        </a:p>
      </dgm:t>
    </dgm:pt>
    <dgm:pt modelId="{CF96837D-A6E2-40D0-973C-439AE1C94CAE}" type="parTrans" cxnId="{04799A64-0D63-4A0B-A32B-DFB85C123560}">
      <dgm:prSet/>
      <dgm:spPr/>
      <dgm:t>
        <a:bodyPr/>
        <a:lstStyle/>
        <a:p>
          <a:endParaRPr lang="en-US"/>
        </a:p>
      </dgm:t>
    </dgm:pt>
    <dgm:pt modelId="{B6B4C7D6-11C2-4978-8705-D03893ACD7C9}" type="sibTrans" cxnId="{04799A64-0D63-4A0B-A32B-DFB85C123560}">
      <dgm:prSet/>
      <dgm:spPr/>
      <dgm:t>
        <a:bodyPr/>
        <a:lstStyle/>
        <a:p>
          <a:endParaRPr lang="en-US"/>
        </a:p>
      </dgm:t>
    </dgm:pt>
    <dgm:pt modelId="{6391583D-C3EF-4947-A3A8-32232A5FF59F}">
      <dgm:prSet/>
      <dgm:spPr/>
      <dgm:t>
        <a:bodyPr/>
        <a:lstStyle/>
        <a:p>
          <a:r>
            <a:rPr lang="en-US" dirty="0"/>
            <a:t>Popcorn is Food</a:t>
          </a:r>
        </a:p>
      </dgm:t>
    </dgm:pt>
    <dgm:pt modelId="{EC0E9CC0-13C2-4CE7-B41B-1A39339180D5}" type="parTrans" cxnId="{32B8E912-BCA3-47AD-8478-3ECA6415EA11}">
      <dgm:prSet/>
      <dgm:spPr/>
      <dgm:t>
        <a:bodyPr/>
        <a:lstStyle/>
        <a:p>
          <a:endParaRPr lang="en-US"/>
        </a:p>
      </dgm:t>
    </dgm:pt>
    <dgm:pt modelId="{43EBB14B-C254-491A-871D-7DC8D77837AA}" type="sibTrans" cxnId="{32B8E912-BCA3-47AD-8478-3ECA6415EA11}">
      <dgm:prSet/>
      <dgm:spPr/>
      <dgm:t>
        <a:bodyPr/>
        <a:lstStyle/>
        <a:p>
          <a:endParaRPr lang="en-US"/>
        </a:p>
      </dgm:t>
    </dgm:pt>
    <dgm:pt modelId="{D085CF7E-67B5-48C0-8496-B6CB05C62083}">
      <dgm:prSet/>
      <dgm:spPr/>
      <dgm:t>
        <a:bodyPr/>
        <a:lstStyle/>
        <a:p>
          <a:pPr>
            <a:defRPr b="1"/>
          </a:pPr>
          <a:r>
            <a:rPr lang="en-US"/>
            <a:t>“has” relationship</a:t>
          </a:r>
        </a:p>
      </dgm:t>
    </dgm:pt>
    <dgm:pt modelId="{0AEB2AD4-00EC-4357-ABF7-0555E5E4BD3A}" type="parTrans" cxnId="{E7AC4000-BC99-45F3-9D74-99815C6425AB}">
      <dgm:prSet/>
      <dgm:spPr/>
      <dgm:t>
        <a:bodyPr/>
        <a:lstStyle/>
        <a:p>
          <a:endParaRPr lang="en-US"/>
        </a:p>
      </dgm:t>
    </dgm:pt>
    <dgm:pt modelId="{C949505C-E88C-41DA-8762-3E83334068E3}" type="sibTrans" cxnId="{E7AC4000-BC99-45F3-9D74-99815C6425AB}">
      <dgm:prSet/>
      <dgm:spPr/>
      <dgm:t>
        <a:bodyPr/>
        <a:lstStyle/>
        <a:p>
          <a:endParaRPr lang="en-US"/>
        </a:p>
      </dgm:t>
    </dgm:pt>
    <dgm:pt modelId="{3F4091D2-6301-4354-9EAA-1D8DAA91E220}">
      <dgm:prSet/>
      <dgm:spPr/>
      <dgm:t>
        <a:bodyPr/>
        <a:lstStyle/>
        <a:p>
          <a:r>
            <a:rPr lang="en-US" dirty="0"/>
            <a:t>A Car has Wheels</a:t>
          </a:r>
        </a:p>
      </dgm:t>
    </dgm:pt>
    <dgm:pt modelId="{25E52C30-CDB9-4F8F-825F-947F1E84B389}" type="parTrans" cxnId="{C5005ECE-0E23-46D2-A95B-1D284718EC82}">
      <dgm:prSet/>
      <dgm:spPr/>
      <dgm:t>
        <a:bodyPr/>
        <a:lstStyle/>
        <a:p>
          <a:endParaRPr lang="en-US"/>
        </a:p>
      </dgm:t>
    </dgm:pt>
    <dgm:pt modelId="{AAE04DE6-5622-4F60-B36A-20C6B5074F13}" type="sibTrans" cxnId="{C5005ECE-0E23-46D2-A95B-1D284718EC82}">
      <dgm:prSet/>
      <dgm:spPr/>
      <dgm:t>
        <a:bodyPr/>
        <a:lstStyle/>
        <a:p>
          <a:endParaRPr lang="en-US"/>
        </a:p>
      </dgm:t>
    </dgm:pt>
    <dgm:pt modelId="{8EF4A849-944C-45E9-A807-D6DDE3BC52F3}" type="pres">
      <dgm:prSet presAssocID="{01685FE3-C15E-4763-B4B6-D625649A476C}" presName="root" presStyleCnt="0">
        <dgm:presLayoutVars>
          <dgm:dir/>
          <dgm:resizeHandles val="exact"/>
        </dgm:presLayoutVars>
      </dgm:prSet>
      <dgm:spPr/>
    </dgm:pt>
    <dgm:pt modelId="{93D22D97-E660-4762-BF0D-AF8139642AEB}" type="pres">
      <dgm:prSet presAssocID="{CB08BB5D-FB79-4EBF-BE52-AAE29C957300}" presName="compNode" presStyleCnt="0"/>
      <dgm:spPr/>
    </dgm:pt>
    <dgm:pt modelId="{66B5B112-DE83-46C2-A7FA-26E66151254B}" type="pres">
      <dgm:prSet presAssocID="{CB08BB5D-FB79-4EBF-BE52-AAE29C9573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pcorn"/>
        </a:ext>
      </dgm:extLst>
    </dgm:pt>
    <dgm:pt modelId="{CB51A9CB-56B9-4015-99A9-5B6DE1EADCFF}" type="pres">
      <dgm:prSet presAssocID="{CB08BB5D-FB79-4EBF-BE52-AAE29C957300}" presName="iconSpace" presStyleCnt="0"/>
      <dgm:spPr/>
    </dgm:pt>
    <dgm:pt modelId="{8263AB23-DA7C-48FC-BB2D-1DED2C69987E}" type="pres">
      <dgm:prSet presAssocID="{CB08BB5D-FB79-4EBF-BE52-AAE29C957300}" presName="parTx" presStyleLbl="revTx" presStyleIdx="0" presStyleCnt="4">
        <dgm:presLayoutVars>
          <dgm:chMax val="0"/>
          <dgm:chPref val="0"/>
        </dgm:presLayoutVars>
      </dgm:prSet>
      <dgm:spPr/>
    </dgm:pt>
    <dgm:pt modelId="{920A3F78-259B-45C6-B6BD-D700C880DD7F}" type="pres">
      <dgm:prSet presAssocID="{CB08BB5D-FB79-4EBF-BE52-AAE29C957300}" presName="txSpace" presStyleCnt="0"/>
      <dgm:spPr/>
    </dgm:pt>
    <dgm:pt modelId="{CC8941CA-49F4-4141-B12C-C2D81BD8BDEB}" type="pres">
      <dgm:prSet presAssocID="{CB08BB5D-FB79-4EBF-BE52-AAE29C957300}" presName="desTx" presStyleLbl="revTx" presStyleIdx="1" presStyleCnt="4">
        <dgm:presLayoutVars/>
      </dgm:prSet>
      <dgm:spPr/>
    </dgm:pt>
    <dgm:pt modelId="{567D3994-6CF9-4B66-972A-547A80B17AD2}" type="pres">
      <dgm:prSet presAssocID="{B6B4C7D6-11C2-4978-8705-D03893ACD7C9}" presName="sibTrans" presStyleCnt="0"/>
      <dgm:spPr/>
    </dgm:pt>
    <dgm:pt modelId="{D2CAC7BB-E597-4091-9A95-ADFE68B7AB9C}" type="pres">
      <dgm:prSet presAssocID="{D085CF7E-67B5-48C0-8496-B6CB05C62083}" presName="compNode" presStyleCnt="0"/>
      <dgm:spPr/>
    </dgm:pt>
    <dgm:pt modelId="{2947141A-1653-4EE2-A506-908DFF5D4A37}" type="pres">
      <dgm:prSet presAssocID="{D085CF7E-67B5-48C0-8496-B6CB05C620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15349FF3-1D88-4F04-B65D-51A9DE9B73F5}" type="pres">
      <dgm:prSet presAssocID="{D085CF7E-67B5-48C0-8496-B6CB05C62083}" presName="iconSpace" presStyleCnt="0"/>
      <dgm:spPr/>
    </dgm:pt>
    <dgm:pt modelId="{AB88AB11-B6FB-4D5F-A77A-9ED9DBEF03EF}" type="pres">
      <dgm:prSet presAssocID="{D085CF7E-67B5-48C0-8496-B6CB05C62083}" presName="parTx" presStyleLbl="revTx" presStyleIdx="2" presStyleCnt="4">
        <dgm:presLayoutVars>
          <dgm:chMax val="0"/>
          <dgm:chPref val="0"/>
        </dgm:presLayoutVars>
      </dgm:prSet>
      <dgm:spPr/>
    </dgm:pt>
    <dgm:pt modelId="{4B06B851-A5B9-4D56-B7C4-8220DC6F252D}" type="pres">
      <dgm:prSet presAssocID="{D085CF7E-67B5-48C0-8496-B6CB05C62083}" presName="txSpace" presStyleCnt="0"/>
      <dgm:spPr/>
    </dgm:pt>
    <dgm:pt modelId="{68387957-2996-4ABB-AE74-E62F94E26928}" type="pres">
      <dgm:prSet presAssocID="{D085CF7E-67B5-48C0-8496-B6CB05C62083}" presName="desTx" presStyleLbl="revTx" presStyleIdx="3" presStyleCnt="4">
        <dgm:presLayoutVars/>
      </dgm:prSet>
      <dgm:spPr/>
    </dgm:pt>
  </dgm:ptLst>
  <dgm:cxnLst>
    <dgm:cxn modelId="{E7AC4000-BC99-45F3-9D74-99815C6425AB}" srcId="{01685FE3-C15E-4763-B4B6-D625649A476C}" destId="{D085CF7E-67B5-48C0-8496-B6CB05C62083}" srcOrd="1" destOrd="0" parTransId="{0AEB2AD4-00EC-4357-ABF7-0555E5E4BD3A}" sibTransId="{C949505C-E88C-41DA-8762-3E83334068E3}"/>
    <dgm:cxn modelId="{32B8E912-BCA3-47AD-8478-3ECA6415EA11}" srcId="{CB08BB5D-FB79-4EBF-BE52-AAE29C957300}" destId="{6391583D-C3EF-4947-A3A8-32232A5FF59F}" srcOrd="0" destOrd="0" parTransId="{EC0E9CC0-13C2-4CE7-B41B-1A39339180D5}" sibTransId="{43EBB14B-C254-491A-871D-7DC8D77837AA}"/>
    <dgm:cxn modelId="{5163D218-6A33-49F6-86D4-D04C27449B59}" type="presOf" srcId="{3F4091D2-6301-4354-9EAA-1D8DAA91E220}" destId="{68387957-2996-4ABB-AE74-E62F94E26928}" srcOrd="0" destOrd="0" presId="urn:microsoft.com/office/officeart/2018/5/layout/CenteredIconLabelDescriptionList"/>
    <dgm:cxn modelId="{FC9F375E-7EE6-42F6-9C12-6E62572BE7A1}" type="presOf" srcId="{01685FE3-C15E-4763-B4B6-D625649A476C}" destId="{8EF4A849-944C-45E9-A807-D6DDE3BC52F3}" srcOrd="0" destOrd="0" presId="urn:microsoft.com/office/officeart/2018/5/layout/CenteredIconLabelDescriptionList"/>
    <dgm:cxn modelId="{04799A64-0D63-4A0B-A32B-DFB85C123560}" srcId="{01685FE3-C15E-4763-B4B6-D625649A476C}" destId="{CB08BB5D-FB79-4EBF-BE52-AAE29C957300}" srcOrd="0" destOrd="0" parTransId="{CF96837D-A6E2-40D0-973C-439AE1C94CAE}" sibTransId="{B6B4C7D6-11C2-4978-8705-D03893ACD7C9}"/>
    <dgm:cxn modelId="{AE983D45-E7B2-4748-8594-962018182837}" type="presOf" srcId="{6391583D-C3EF-4947-A3A8-32232A5FF59F}" destId="{CC8941CA-49F4-4141-B12C-C2D81BD8BDEB}" srcOrd="0" destOrd="0" presId="urn:microsoft.com/office/officeart/2018/5/layout/CenteredIconLabelDescriptionList"/>
    <dgm:cxn modelId="{A1F197B8-24E4-42B1-9847-58C97C7E9E95}" type="presOf" srcId="{CB08BB5D-FB79-4EBF-BE52-AAE29C957300}" destId="{8263AB23-DA7C-48FC-BB2D-1DED2C69987E}" srcOrd="0" destOrd="0" presId="urn:microsoft.com/office/officeart/2018/5/layout/CenteredIconLabelDescriptionList"/>
    <dgm:cxn modelId="{C5005ECE-0E23-46D2-A95B-1D284718EC82}" srcId="{D085CF7E-67B5-48C0-8496-B6CB05C62083}" destId="{3F4091D2-6301-4354-9EAA-1D8DAA91E220}" srcOrd="0" destOrd="0" parTransId="{25E52C30-CDB9-4F8F-825F-947F1E84B389}" sibTransId="{AAE04DE6-5622-4F60-B36A-20C6B5074F13}"/>
    <dgm:cxn modelId="{971556E8-BA6D-4A53-A72F-35A41804C13E}" type="presOf" srcId="{D085CF7E-67B5-48C0-8496-B6CB05C62083}" destId="{AB88AB11-B6FB-4D5F-A77A-9ED9DBEF03EF}" srcOrd="0" destOrd="0" presId="urn:microsoft.com/office/officeart/2018/5/layout/CenteredIconLabelDescriptionList"/>
    <dgm:cxn modelId="{D71004DC-1635-447C-97A8-337E23F5B92D}" type="presParOf" srcId="{8EF4A849-944C-45E9-A807-D6DDE3BC52F3}" destId="{93D22D97-E660-4762-BF0D-AF8139642AEB}" srcOrd="0" destOrd="0" presId="urn:microsoft.com/office/officeart/2018/5/layout/CenteredIconLabelDescriptionList"/>
    <dgm:cxn modelId="{1A3BD460-D252-4964-9822-B763B66258BD}" type="presParOf" srcId="{93D22D97-E660-4762-BF0D-AF8139642AEB}" destId="{66B5B112-DE83-46C2-A7FA-26E66151254B}" srcOrd="0" destOrd="0" presId="urn:microsoft.com/office/officeart/2018/5/layout/CenteredIconLabelDescriptionList"/>
    <dgm:cxn modelId="{3E9FFC6F-8A55-4025-9F19-3B2145C8E09B}" type="presParOf" srcId="{93D22D97-E660-4762-BF0D-AF8139642AEB}" destId="{CB51A9CB-56B9-4015-99A9-5B6DE1EADCFF}" srcOrd="1" destOrd="0" presId="urn:microsoft.com/office/officeart/2018/5/layout/CenteredIconLabelDescriptionList"/>
    <dgm:cxn modelId="{BE629FAB-82E4-4945-BD39-4A8A9DDB506B}" type="presParOf" srcId="{93D22D97-E660-4762-BF0D-AF8139642AEB}" destId="{8263AB23-DA7C-48FC-BB2D-1DED2C69987E}" srcOrd="2" destOrd="0" presId="urn:microsoft.com/office/officeart/2018/5/layout/CenteredIconLabelDescriptionList"/>
    <dgm:cxn modelId="{BA4B51BC-B7B6-46C7-95FF-541B1FA25AF1}" type="presParOf" srcId="{93D22D97-E660-4762-BF0D-AF8139642AEB}" destId="{920A3F78-259B-45C6-B6BD-D700C880DD7F}" srcOrd="3" destOrd="0" presId="urn:microsoft.com/office/officeart/2018/5/layout/CenteredIconLabelDescriptionList"/>
    <dgm:cxn modelId="{03257DBC-5B96-4F4E-A51C-2606F3CA8585}" type="presParOf" srcId="{93D22D97-E660-4762-BF0D-AF8139642AEB}" destId="{CC8941CA-49F4-4141-B12C-C2D81BD8BDEB}" srcOrd="4" destOrd="0" presId="urn:microsoft.com/office/officeart/2018/5/layout/CenteredIconLabelDescriptionList"/>
    <dgm:cxn modelId="{7E0A097E-E517-48CB-B01C-BD299146C2CF}" type="presParOf" srcId="{8EF4A849-944C-45E9-A807-D6DDE3BC52F3}" destId="{567D3994-6CF9-4B66-972A-547A80B17AD2}" srcOrd="1" destOrd="0" presId="urn:microsoft.com/office/officeart/2018/5/layout/CenteredIconLabelDescriptionList"/>
    <dgm:cxn modelId="{F6171C79-EF11-4727-956F-FF7620F11085}" type="presParOf" srcId="{8EF4A849-944C-45E9-A807-D6DDE3BC52F3}" destId="{D2CAC7BB-E597-4091-9A95-ADFE68B7AB9C}" srcOrd="2" destOrd="0" presId="urn:microsoft.com/office/officeart/2018/5/layout/CenteredIconLabelDescriptionList"/>
    <dgm:cxn modelId="{0226999A-9E20-4855-B69A-2B930A05E59F}" type="presParOf" srcId="{D2CAC7BB-E597-4091-9A95-ADFE68B7AB9C}" destId="{2947141A-1653-4EE2-A506-908DFF5D4A37}" srcOrd="0" destOrd="0" presId="urn:microsoft.com/office/officeart/2018/5/layout/CenteredIconLabelDescriptionList"/>
    <dgm:cxn modelId="{86C1F3A1-B790-4D79-B018-32A5B2B498EB}" type="presParOf" srcId="{D2CAC7BB-E597-4091-9A95-ADFE68B7AB9C}" destId="{15349FF3-1D88-4F04-B65D-51A9DE9B73F5}" srcOrd="1" destOrd="0" presId="urn:microsoft.com/office/officeart/2018/5/layout/CenteredIconLabelDescriptionList"/>
    <dgm:cxn modelId="{E8FCA746-DBBF-4A6A-8587-3D1608B1111E}" type="presParOf" srcId="{D2CAC7BB-E597-4091-9A95-ADFE68B7AB9C}" destId="{AB88AB11-B6FB-4D5F-A77A-9ED9DBEF03EF}" srcOrd="2" destOrd="0" presId="urn:microsoft.com/office/officeart/2018/5/layout/CenteredIconLabelDescriptionList"/>
    <dgm:cxn modelId="{CCDECDE7-6B8E-4B20-A5ED-2EF81C1A5684}" type="presParOf" srcId="{D2CAC7BB-E597-4091-9A95-ADFE68B7AB9C}" destId="{4B06B851-A5B9-4D56-B7C4-8220DC6F252D}" srcOrd="3" destOrd="0" presId="urn:microsoft.com/office/officeart/2018/5/layout/CenteredIconLabelDescriptionList"/>
    <dgm:cxn modelId="{704F59C0-1E10-49BE-AA5B-4990BEE7A398}" type="presParOf" srcId="{D2CAC7BB-E597-4091-9A95-ADFE68B7AB9C}" destId="{68387957-2996-4ABB-AE74-E62F94E2692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B112-DE83-46C2-A7FA-26E66151254B}">
      <dsp:nvSpPr>
        <dsp:cNvPr id="0" name=""/>
        <dsp:cNvSpPr/>
      </dsp:nvSpPr>
      <dsp:spPr>
        <a:xfrm>
          <a:off x="1963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AB23-DA7C-48FC-BB2D-1DED2C69987E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“is” relationship</a:t>
          </a:r>
        </a:p>
      </dsp:txBody>
      <dsp:txXfrm>
        <a:off x="559800" y="2474724"/>
        <a:ext cx="4320000" cy="648000"/>
      </dsp:txXfrm>
    </dsp:sp>
    <dsp:sp modelId="{CC8941CA-49F4-4141-B12C-C2D81BD8BDEB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Popcorn is Food</a:t>
          </a:r>
        </a:p>
      </dsp:txBody>
      <dsp:txXfrm>
        <a:off x="559800" y="3175807"/>
        <a:ext cx="4320000" cy="326934"/>
      </dsp:txXfrm>
    </dsp:sp>
    <dsp:sp modelId="{2947141A-1653-4EE2-A506-908DFF5D4A37}">
      <dsp:nvSpPr>
        <dsp:cNvPr id="0" name=""/>
        <dsp:cNvSpPr/>
      </dsp:nvSpPr>
      <dsp:spPr>
        <a:xfrm>
          <a:off x="703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8AB11-B6FB-4D5F-A77A-9ED9DBEF03EF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“has” relationship</a:t>
          </a:r>
        </a:p>
      </dsp:txBody>
      <dsp:txXfrm>
        <a:off x="5635800" y="2474724"/>
        <a:ext cx="4320000" cy="648000"/>
      </dsp:txXfrm>
    </dsp:sp>
    <dsp:sp modelId="{68387957-2996-4ABB-AE74-E62F94E26928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Car has Wheels</a:t>
          </a:r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B2D5-D49C-4998-A40C-0C008C2D9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B6C88-F79B-4E6B-B323-574B5BE3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6DF1-1E91-4E55-A881-31F42AF5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00FF-C6BF-4C24-8D43-811CDE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D3CB-B1C7-4263-86A0-956BD468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546-2C62-464A-9F22-1895A62C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C22E-D23A-4C00-B6A9-E1CC828A3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A627-828C-411B-B7AF-55D2A62B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D0D9-2073-4636-89EE-00E827B4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8CC0-6152-4210-AB43-9509B838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65D0B-F34C-41F4-8CA4-2A71594C7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E7E43-A4F4-4F82-8254-CFF851A2A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DC4C-A6C5-4E6F-82C1-108C8ADE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F640-5659-4AEF-9399-21913CB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0085-29D3-45D8-B261-66AB9A44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8753-D405-4E35-8CC3-775B2954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AAD5-20E0-4800-8964-9BDB2942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EFCE-B78D-47FC-BCF1-E5BFC008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9966-B1FD-4592-BA90-3960BBD9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B3DE-F386-416A-9B26-A2DC8421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99B1-D6E6-4622-BF4D-93079EC7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E280-4452-4DED-B78B-8330A7C6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A3F0-2552-46C7-AA7D-555E777E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66B7-C582-4441-89B6-19234BDC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3E0B-43F5-476C-9954-5501210E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05A8-0334-4BE3-B3E6-F576EAF9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DC1C-7850-47C5-9DEF-016EC82B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475E1-79F4-4D92-8889-433F60BF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A98B-F6E3-4EC0-8FA3-F313149D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F704-F592-4B58-AF58-DBC859F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A547-A2C9-4F1A-9CA4-5BCB0B60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942B-F664-45FE-934B-D881894E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BC4C-92B9-4B31-A071-E0BEED1C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BCF56-77F2-47B3-9AFF-8CD203BD8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507A0-813B-4FBB-A7C0-8E471DBBB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D3B9A-ECF2-4CC0-92DA-E63415E6A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A7A7E-CA8E-4A69-A952-085332D3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7206E-886E-400A-9606-054A6AF6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60935-7DA5-4602-AF4D-707C9376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0493-1F4E-4F5C-8DB3-E5104CA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E0FCC-DC1D-46B4-AFB7-2DB76CBD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4B0D0-BB24-4535-833C-70A1CF7A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1E256-5F43-46CF-9892-3A9B6D34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4CDB9-AC30-429C-9EA0-EED99C9D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38BEB-3DAA-4C51-9AF8-429C9010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6E9D-700C-4446-AC21-01C488C6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1016-C080-4764-8ABC-2AD916E6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5A7D-49CF-4FD6-A812-232073A7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EA36B-50F7-4F15-A0A9-B73A7DE1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DC7EC-D8D8-40F0-AAC3-91AA2A71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4FA0-C61F-4D50-8359-7F336EC5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FD16-FC8D-4852-8745-B5A8449D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3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0708-FF16-49EA-B58C-2B4DA8D3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A52AA-A3EC-4B95-AA9B-0123B428A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268F1-DFAC-481F-870A-89ECBE29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0437-51CA-4580-85FD-BA033542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6CAC6-DDF9-4C5E-8A00-17C6DEA7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3275B-1C31-4621-A552-39DC065C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896F4-79A4-4E9B-B1A6-5A111CB1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3C996-9D2F-44A1-AD2F-85802C32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8C1E-614A-42AE-BACC-DE009BF35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4B0-4086-468D-B5FE-5F7C41602BD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CDBC-8FAE-4469-8632-B7970D437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B7D8-2C66-4380-AD17-6D5D07D07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9E8A-8A32-482A-8E5F-CDFAE5A8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nry%C5%AB_Rive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comedyoferrors_1011_librivo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uradhawarrier.blogspot.com/2015/06/angoor-1982_14.html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nry%C5%AB_Rive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oeshlabotnik/370723024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pixabay.com/en/book-old-book-used-dirty-worn-758384/" TargetMode="External"/><Relationship Id="rId7" Type="http://schemas.openxmlformats.org/officeDocument/2006/relationships/hyperlink" Target="http://ebooks.stackexchange.com/questions/509/page-flipping-effect-in-ebooks/51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://stackoverflow.com/questions/9396874/curving-a-view-like-a-book-page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en.wikipedia.org/wiki/The_Important_Boo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nry%C5%AB_Rive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4506-9B5C-472A-B10E-AE259265D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47535-9564-42A0-BCD6-34B1638F5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Amey Karkare</a:t>
            </a:r>
          </a:p>
          <a:p>
            <a:r>
              <a:rPr lang="en-US" dirty="0"/>
              <a:t>karkare@iitk.ac.in</a:t>
            </a:r>
          </a:p>
        </p:txBody>
      </p:sp>
    </p:spTree>
    <p:extLst>
      <p:ext uri="{BB962C8B-B14F-4D97-AF65-F5344CB8AC3E}">
        <p14:creationId xmlns:p14="http://schemas.microsoft.com/office/powerpoint/2010/main" val="370981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294F-800C-49B6-B9AA-6B128F36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C793-77D1-470D-87B4-770F4F27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object exists in an environment consisting of other objects</a:t>
            </a:r>
          </a:p>
          <a:p>
            <a:r>
              <a:rPr lang="en-US" dirty="0"/>
              <a:t>Any object acts on itself and other objects</a:t>
            </a:r>
          </a:p>
          <a:p>
            <a:r>
              <a:rPr lang="en-US" dirty="0"/>
              <a:t>Behavior: How an object acts and reacts </a:t>
            </a:r>
          </a:p>
          <a:p>
            <a:pPr lvl="1"/>
            <a:r>
              <a:rPr lang="en-US" dirty="0"/>
              <a:t>Change in 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1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1DD8-7FAD-4249-AD69-C811D330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CA3B-D03C-4F20-BD96-92A0E2E7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en-US" dirty="0"/>
              <a:t>A “River” Object</a:t>
            </a:r>
          </a:p>
          <a:p>
            <a:r>
              <a:rPr lang="en-US" dirty="0"/>
              <a:t>Behavior: Discuss different actions of river</a:t>
            </a:r>
          </a:p>
          <a:p>
            <a:pPr lvl="1"/>
            <a:r>
              <a:rPr lang="en-US" dirty="0"/>
              <a:t>changes to self due to self, to others due to self,  to self due to others (Who are the </a:t>
            </a:r>
            <a:r>
              <a:rPr lang="en-US" i="1" dirty="0"/>
              <a:t>other</a:t>
            </a:r>
            <a:r>
              <a:rPr lang="en-US" dirty="0"/>
              <a:t> objects?) </a:t>
            </a:r>
          </a:p>
        </p:txBody>
      </p:sp>
      <p:pic>
        <p:nvPicPr>
          <p:cNvPr id="5" name="Picture 4" descr="A body of water&#10;&#10;Description automatically generated">
            <a:extLst>
              <a:ext uri="{FF2B5EF4-FFF2-40B4-BE49-F238E27FC236}">
                <a16:creationId xmlns:a16="http://schemas.microsoft.com/office/drawing/2014/main" id="{15C3670B-79E9-4BE4-ADF3-206F3C52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790315"/>
            <a:ext cx="10287000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294F-800C-49B6-B9AA-6B128F36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C793-77D1-470D-87B4-770F4F27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property of an object which distinguishes it from all other objects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book, bear, girl, man&#10;&#10;Description automatically generated">
            <a:extLst>
              <a:ext uri="{FF2B5EF4-FFF2-40B4-BE49-F238E27FC236}">
                <a16:creationId xmlns:a16="http://schemas.microsoft.com/office/drawing/2014/main" id="{9E945939-B1F1-4A5E-8855-ED6C53A30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2999" y="2858293"/>
            <a:ext cx="3634582" cy="3634582"/>
          </a:xfrm>
          <a:prstGeom prst="rect">
            <a:avLst/>
          </a:prstGeom>
        </p:spPr>
      </p:pic>
      <p:pic>
        <p:nvPicPr>
          <p:cNvPr id="10" name="Picture 9" descr="A picture containing posing&#10;&#10;Description automatically generated">
            <a:extLst>
              <a:ext uri="{FF2B5EF4-FFF2-40B4-BE49-F238E27FC236}">
                <a16:creationId xmlns:a16="http://schemas.microsoft.com/office/drawing/2014/main" id="{2BF95906-FCB0-4EFB-B94C-F8D219012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17928" y="2463800"/>
            <a:ext cx="3069352" cy="40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1DD8-7FAD-4249-AD69-C811D330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CA3B-D03C-4F20-BD96-92A0E2E7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en-US" dirty="0"/>
              <a:t>A “River” Object</a:t>
            </a:r>
          </a:p>
          <a:p>
            <a:r>
              <a:rPr lang="en-US" dirty="0"/>
              <a:t>Identity: Identity of rivers in India</a:t>
            </a:r>
          </a:p>
          <a:p>
            <a:pPr lvl="1"/>
            <a:r>
              <a:rPr lang="en-US" dirty="0"/>
              <a:t>What are the distinguishing factors?</a:t>
            </a:r>
          </a:p>
        </p:txBody>
      </p:sp>
      <p:pic>
        <p:nvPicPr>
          <p:cNvPr id="5" name="Picture 4" descr="A body of water&#10;&#10;Description automatically generated">
            <a:extLst>
              <a:ext uri="{FF2B5EF4-FFF2-40B4-BE49-F238E27FC236}">
                <a16:creationId xmlns:a16="http://schemas.microsoft.com/office/drawing/2014/main" id="{15C3670B-79E9-4BE4-ADF3-206F3C52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574574"/>
            <a:ext cx="10287000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8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C6A0-0484-458B-B0CA-1AC82C77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among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D696-0A82-4185-858F-12F1E81B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realistic system consists of several </a:t>
            </a:r>
            <a:r>
              <a:rPr lang="en-US" i="1" dirty="0"/>
              <a:t>collaborating </a:t>
            </a:r>
            <a:r>
              <a:rPr lang="en-US" dirty="0"/>
              <a:t>objects</a:t>
            </a:r>
          </a:p>
          <a:p>
            <a:r>
              <a:rPr lang="en-US" dirty="0"/>
              <a:t>Two kind of important object relationships</a:t>
            </a:r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15466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AB1D-6137-4330-972E-F8B147B9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C88D-47E1-48DD-BA70-9FEFAB86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association through which one object (the client) applies the services of another object (the supplier)</a:t>
            </a:r>
          </a:p>
          <a:p>
            <a:r>
              <a:rPr lang="en-US" dirty="0"/>
              <a:t>Or through which one object may navigate to another</a:t>
            </a:r>
          </a:p>
        </p:txBody>
      </p:sp>
    </p:spTree>
    <p:extLst>
      <p:ext uri="{BB962C8B-B14F-4D97-AF65-F5344CB8AC3E}">
        <p14:creationId xmlns:p14="http://schemas.microsoft.com/office/powerpoint/2010/main" val="226524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C8D1-F896-4F67-8CDF-B6827500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in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D51F-4094-4880-BE85-0D59EF78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participant in a link, an object may play one of three roles:</a:t>
            </a:r>
          </a:p>
          <a:p>
            <a:r>
              <a:rPr lang="en-US" dirty="0"/>
              <a:t>Controller: Operates on other objects</a:t>
            </a:r>
          </a:p>
          <a:p>
            <a:r>
              <a:rPr lang="en-US" dirty="0"/>
              <a:t>Server: Operated on by other objects</a:t>
            </a:r>
          </a:p>
          <a:p>
            <a:r>
              <a:rPr lang="en-US" dirty="0"/>
              <a:t>Proxy: Both – operates on other objects, operated on by other objects </a:t>
            </a:r>
          </a:p>
        </p:txBody>
      </p:sp>
    </p:spTree>
    <p:extLst>
      <p:ext uri="{BB962C8B-B14F-4D97-AF65-F5344CB8AC3E}">
        <p14:creationId xmlns:p14="http://schemas.microsoft.com/office/powerpoint/2010/main" val="157958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E1EA-6C2B-4E15-9629-73D72A3C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32FA-4C27-4F55-B9AC-FE6B9FCF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whole/part hierarchy</a:t>
            </a:r>
          </a:p>
          <a:p>
            <a:r>
              <a:rPr lang="en-US" dirty="0"/>
              <a:t>Ability to navigate from the whole (aggregate) to its parts</a:t>
            </a:r>
          </a:p>
        </p:txBody>
      </p:sp>
    </p:spTree>
    <p:extLst>
      <p:ext uri="{BB962C8B-B14F-4D97-AF65-F5344CB8AC3E}">
        <p14:creationId xmlns:p14="http://schemas.microsoft.com/office/powerpoint/2010/main" val="137755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A5E5-BA40-461A-A376-C53A62C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vs Aggregate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EE4E-4E30-4D96-83C0-F1757E0D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 encapsulates parts as secrets of the whole</a:t>
            </a:r>
          </a:p>
          <a:p>
            <a:r>
              <a:rPr lang="en-US" dirty="0"/>
              <a:t>Links permit looser coupling among the objects</a:t>
            </a:r>
          </a:p>
          <a:p>
            <a:endParaRPr lang="en-US" dirty="0"/>
          </a:p>
          <a:p>
            <a:r>
              <a:rPr lang="en-US" dirty="0"/>
              <a:t>“in-house” vs “out-source”</a:t>
            </a:r>
          </a:p>
          <a:p>
            <a:r>
              <a:rPr lang="en-US" dirty="0"/>
              <a:t>Personal car vs. Ola/Uber</a:t>
            </a:r>
          </a:p>
        </p:txBody>
      </p:sp>
    </p:spTree>
    <p:extLst>
      <p:ext uri="{BB962C8B-B14F-4D97-AF65-F5344CB8AC3E}">
        <p14:creationId xmlns:p14="http://schemas.microsoft.com/office/powerpoint/2010/main" val="393396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white building&#10;&#10;Description automatically generated">
            <a:extLst>
              <a:ext uri="{FF2B5EF4-FFF2-40B4-BE49-F238E27FC236}">
                <a16:creationId xmlns:a16="http://schemas.microsoft.com/office/drawing/2014/main" id="{8D0280B3-6809-41AC-9557-FA97FC07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8829" y="2655285"/>
            <a:ext cx="4927601" cy="3708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57011-D2D8-4AE8-ABE0-F30DA054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A3DD-30AF-41EA-B20E-18E866F4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6591300" cy="4557713"/>
          </a:xfrm>
        </p:spPr>
        <p:txBody>
          <a:bodyPr/>
          <a:lstStyle/>
          <a:p>
            <a:r>
              <a:rPr lang="en-US" dirty="0"/>
              <a:t>An object is a concrete entity</a:t>
            </a:r>
          </a:p>
          <a:p>
            <a:pPr lvl="1"/>
            <a:r>
              <a:rPr lang="en-US" dirty="0"/>
              <a:t>Exists in time and space (of a program)</a:t>
            </a:r>
          </a:p>
          <a:p>
            <a:r>
              <a:rPr lang="en-US" dirty="0"/>
              <a:t>A class represents an abstraction</a:t>
            </a:r>
          </a:p>
          <a:p>
            <a:pPr lvl="1"/>
            <a:r>
              <a:rPr lang="en-US" dirty="0"/>
              <a:t>The “essence” of an object</a:t>
            </a:r>
          </a:p>
          <a:p>
            <a:r>
              <a:rPr lang="en-US" dirty="0"/>
              <a:t>Blueprint of a house </a:t>
            </a:r>
          </a:p>
          <a:p>
            <a:pPr marL="457200" lvl="1" indent="0">
              <a:buNone/>
            </a:pPr>
            <a:r>
              <a:rPr lang="en-US" dirty="0"/>
              <a:t>vs. </a:t>
            </a:r>
          </a:p>
          <a:p>
            <a:pPr marL="0" indent="0">
              <a:buNone/>
            </a:pPr>
            <a:r>
              <a:rPr lang="en-US" dirty="0"/>
              <a:t>  the house itself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4B40A-5273-4393-ADE9-4D36116559DA}"/>
              </a:ext>
            </a:extLst>
          </p:cNvPr>
          <p:cNvSpPr txBox="1"/>
          <p:nvPr/>
        </p:nvSpPr>
        <p:spPr>
          <a:xfrm>
            <a:off x="6939279" y="6715202"/>
            <a:ext cx="4927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joeshlabotnik/3707230247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1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BD14-88C6-4FFE-9AA1-DBDFA899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375F-00E9-4AD0-968E-4A71033C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Analysis and Design with Applications </a:t>
            </a:r>
            <a:endParaRPr lang="en-US" b="1" dirty="0"/>
          </a:p>
          <a:p>
            <a:pPr lvl="1"/>
            <a:r>
              <a:rPr lang="en-US" dirty="0"/>
              <a:t>By Grady </a:t>
            </a:r>
            <a:r>
              <a:rPr lang="en-US" dirty="0" err="1"/>
              <a:t>Booch</a:t>
            </a:r>
            <a:r>
              <a:rPr lang="en-US" dirty="0"/>
              <a:t> et. al.</a:t>
            </a:r>
          </a:p>
        </p:txBody>
      </p:sp>
    </p:spTree>
    <p:extLst>
      <p:ext uri="{BB962C8B-B14F-4D97-AF65-F5344CB8AC3E}">
        <p14:creationId xmlns:p14="http://schemas.microsoft.com/office/powerpoint/2010/main" val="21734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E95E-6C6F-415E-8AD6-94E6283E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CC6B-B5D4-4E75-9AC3-C7121524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captures the structure and behavior common to all related objects</a:t>
            </a:r>
          </a:p>
          <a:p>
            <a:r>
              <a:rPr lang="en-US" dirty="0"/>
              <a:t>The </a:t>
            </a:r>
            <a:r>
              <a:rPr lang="en-US" i="1" dirty="0"/>
              <a:t>interface</a:t>
            </a:r>
            <a:r>
              <a:rPr lang="en-US" dirty="0"/>
              <a:t> of a class provides its outside view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Hides the structure and other secrets</a:t>
            </a:r>
          </a:p>
          <a:p>
            <a:r>
              <a:rPr lang="en-US" dirty="0"/>
              <a:t>The implementation of a class is its inside view</a:t>
            </a:r>
          </a:p>
          <a:p>
            <a:pPr lvl="1"/>
            <a:r>
              <a:rPr lang="en-US" dirty="0"/>
              <a:t>Secrets of its behavior</a:t>
            </a:r>
          </a:p>
        </p:txBody>
      </p:sp>
    </p:spTree>
    <p:extLst>
      <p:ext uri="{BB962C8B-B14F-4D97-AF65-F5344CB8AC3E}">
        <p14:creationId xmlns:p14="http://schemas.microsoft.com/office/powerpoint/2010/main" val="4023737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A312-F680-48CD-B548-F393AFD0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30C1-7315-4DA4-99CE-DE6B5452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Public</a:t>
            </a:r>
          </a:p>
          <a:p>
            <a:r>
              <a:rPr lang="en-US" sz="4400" dirty="0"/>
              <a:t>Protected</a:t>
            </a:r>
          </a:p>
          <a:p>
            <a:r>
              <a:rPr lang="en-US" sz="4400" dirty="0"/>
              <a:t>Private</a:t>
            </a:r>
          </a:p>
          <a:p>
            <a:r>
              <a:rPr lang="en-US" sz="4400" dirty="0"/>
              <a:t>Package</a:t>
            </a:r>
          </a:p>
          <a:p>
            <a:endParaRPr lang="en-US" dirty="0"/>
          </a:p>
          <a:p>
            <a:pPr algn="r">
              <a:buFont typeface="Arial" panose="020B0604020202020204" pitchFamily="34" charset="0"/>
              <a:buChar char="⃰"/>
            </a:pPr>
            <a:r>
              <a:rPr lang="en-US" sz="2800" dirty="0"/>
              <a:t>Implementation language dependent</a:t>
            </a:r>
          </a:p>
          <a:p>
            <a:pPr algn="r">
              <a:buFont typeface="Arial" panose="020B0604020202020204" pitchFamily="34" charset="0"/>
              <a:buChar char="⃰"/>
            </a:pPr>
            <a:r>
              <a:rPr lang="en-US" sz="2800" dirty="0"/>
              <a:t>What about </a:t>
            </a:r>
            <a:r>
              <a:rPr lang="en-US" sz="2800" i="1" dirty="0"/>
              <a:t>friends?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834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8C8E-DF5B-47D6-82E2-29E88CDF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Relationships among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753692-490A-4F65-8325-38811BD16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54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49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24F1-B16F-493A-A7C5-999FEC0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or “has”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4758-9430-4C58-8F24-F371F22E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One-to-one</a:t>
            </a:r>
          </a:p>
          <a:p>
            <a:pPr lvl="1"/>
            <a:r>
              <a:rPr lang="en-US" dirty="0"/>
              <a:t>Car has an Engine</a:t>
            </a:r>
          </a:p>
          <a:p>
            <a:r>
              <a:rPr lang="en-US" dirty="0"/>
              <a:t>One-to-many</a:t>
            </a:r>
          </a:p>
          <a:p>
            <a:pPr lvl="1"/>
            <a:r>
              <a:rPr lang="en-US" dirty="0"/>
              <a:t>Car has wheels</a:t>
            </a:r>
          </a:p>
          <a:p>
            <a:r>
              <a:rPr lang="en-US" dirty="0"/>
              <a:t>Many-to-many</a:t>
            </a:r>
          </a:p>
          <a:p>
            <a:pPr lvl="1"/>
            <a:r>
              <a:rPr lang="en-US" dirty="0"/>
              <a:t>Customer and Salesperson</a:t>
            </a:r>
          </a:p>
        </p:txBody>
      </p:sp>
    </p:spTree>
    <p:extLst>
      <p:ext uri="{BB962C8B-B14F-4D97-AF65-F5344CB8AC3E}">
        <p14:creationId xmlns:p14="http://schemas.microsoft.com/office/powerpoint/2010/main" val="234155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2765-485D-4F05-8829-BD57E79D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or “is”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9A32-7753-44A9-BAEE-4CC24C85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Generalization/specialization relationship</a:t>
            </a:r>
          </a:p>
          <a:p>
            <a:pPr lvl="1"/>
            <a:r>
              <a:rPr lang="en-US" dirty="0"/>
              <a:t>A Square is a Rectangle</a:t>
            </a:r>
          </a:p>
          <a:p>
            <a:pPr lvl="1"/>
            <a:r>
              <a:rPr lang="en-US" dirty="0"/>
              <a:t>A Rectangle is a Quadrilateral</a:t>
            </a:r>
          </a:p>
          <a:p>
            <a:r>
              <a:rPr lang="en-US" dirty="0"/>
              <a:t>Single Inheritance</a:t>
            </a:r>
          </a:p>
          <a:p>
            <a:r>
              <a:rPr lang="en-US" dirty="0"/>
              <a:t>Multiple Inheritance</a:t>
            </a:r>
          </a:p>
          <a:p>
            <a:pPr lvl="1"/>
            <a:r>
              <a:rPr lang="en-US" dirty="0"/>
              <a:t>Diamond Problem</a:t>
            </a:r>
          </a:p>
        </p:txBody>
      </p:sp>
    </p:spTree>
    <p:extLst>
      <p:ext uri="{BB962C8B-B14F-4D97-AF65-F5344CB8AC3E}">
        <p14:creationId xmlns:p14="http://schemas.microsoft.com/office/powerpoint/2010/main" val="120613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62F2-FBBB-498A-87C9-C28711F6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C4D4-DCC9-4B45-B1CE-3637DD2E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hoc polymorphism</a:t>
            </a:r>
          </a:p>
          <a:p>
            <a:pPr lvl="1"/>
            <a:r>
              <a:rPr lang="en-US" dirty="0"/>
              <a:t>Overloading</a:t>
            </a:r>
          </a:p>
          <a:p>
            <a:r>
              <a:rPr lang="en-US" dirty="0"/>
              <a:t>Parametric polymorphism</a:t>
            </a:r>
          </a:p>
          <a:p>
            <a:r>
              <a:rPr lang="en-US" dirty="0"/>
              <a:t>Subtyping polymorphism</a:t>
            </a:r>
          </a:p>
          <a:p>
            <a:pPr lvl="1"/>
            <a:r>
              <a:rPr lang="en-US" dirty="0"/>
              <a:t>Overriding</a:t>
            </a:r>
          </a:p>
        </p:txBody>
      </p:sp>
    </p:spTree>
    <p:extLst>
      <p:ext uri="{BB962C8B-B14F-4D97-AF65-F5344CB8AC3E}">
        <p14:creationId xmlns:p14="http://schemas.microsoft.com/office/powerpoint/2010/main" val="3458612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6640-2E37-4AB1-A1A2-CC9B7096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Quality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F137-5ECB-494C-96BD-E580E36E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  <a:p>
            <a:r>
              <a:rPr lang="en-US" dirty="0"/>
              <a:t>Cohesion</a:t>
            </a:r>
          </a:p>
          <a:p>
            <a:r>
              <a:rPr lang="en-US" dirty="0"/>
              <a:t>Sufficiency</a:t>
            </a:r>
          </a:p>
          <a:p>
            <a:r>
              <a:rPr lang="en-US" dirty="0"/>
              <a:t>Completeness</a:t>
            </a:r>
          </a:p>
          <a:p>
            <a:r>
              <a:rPr lang="en-US"/>
              <a:t>Primitivenes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56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6189-1CAE-4165-963F-B5897898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7B8B-78C3-467D-B85D-4A8104A7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 world too complex to understand</a:t>
            </a:r>
          </a:p>
          <a:p>
            <a:r>
              <a:rPr lang="en-US" dirty="0"/>
              <a:t>Each of us have our own </a:t>
            </a:r>
            <a:r>
              <a:rPr lang="en-US" i="1" dirty="0"/>
              <a:t>unique </a:t>
            </a:r>
            <a:r>
              <a:rPr lang="en-US" dirty="0"/>
              <a:t>view of stuff around us</a:t>
            </a:r>
          </a:p>
          <a:p>
            <a:pPr lvl="1"/>
            <a:r>
              <a:rPr lang="en-US" i="1" dirty="0"/>
              <a:t>Ignore </a:t>
            </a:r>
            <a:r>
              <a:rPr lang="en-US" dirty="0"/>
              <a:t>what is not important or not suitable</a:t>
            </a:r>
          </a:p>
          <a:p>
            <a:pPr lvl="1"/>
            <a:r>
              <a:rPr lang="en-US" i="1" dirty="0"/>
              <a:t>Focus </a:t>
            </a:r>
            <a:r>
              <a:rPr lang="en-US" dirty="0"/>
              <a:t>on what is important</a:t>
            </a:r>
          </a:p>
          <a:p>
            <a:r>
              <a:rPr lang="en-US" i="1" dirty="0"/>
              <a:t>Abstractions</a:t>
            </a:r>
            <a:r>
              <a:rPr lang="en-US" dirty="0"/>
              <a:t> in CSE</a:t>
            </a:r>
          </a:p>
          <a:p>
            <a:pPr lvl="1"/>
            <a:r>
              <a:rPr lang="en-US" dirty="0"/>
              <a:t>What vs How</a:t>
            </a:r>
          </a:p>
          <a:p>
            <a:pPr lvl="1"/>
            <a:r>
              <a:rPr lang="en-US" i="1" dirty="0"/>
              <a:t>Interfaces, Declarations, Types</a:t>
            </a:r>
          </a:p>
          <a:p>
            <a:pPr lvl="1"/>
            <a:r>
              <a:rPr lang="en-US" i="1" dirty="0"/>
              <a:t>Modelling of complex real-world objects</a:t>
            </a:r>
          </a:p>
        </p:txBody>
      </p:sp>
    </p:spTree>
    <p:extLst>
      <p:ext uri="{BB962C8B-B14F-4D97-AF65-F5344CB8AC3E}">
        <p14:creationId xmlns:p14="http://schemas.microsoft.com/office/powerpoint/2010/main" val="21807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10CD-9F19-4391-A15C-F4562D45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9F7A-345B-465E-8EDF-84C9842C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Code 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Example: A Stack</a:t>
            </a:r>
          </a:p>
          <a:p>
            <a:r>
              <a:rPr lang="en-US" dirty="0"/>
              <a:t>Abstraction: push, pop, top, </a:t>
            </a:r>
            <a:r>
              <a:rPr lang="en-US" dirty="0" err="1"/>
              <a:t>is_empty</a:t>
            </a:r>
            <a:endParaRPr lang="en-US" dirty="0"/>
          </a:p>
          <a:p>
            <a:r>
              <a:rPr lang="en-US" dirty="0"/>
              <a:t>Implementation: One possibility</a:t>
            </a:r>
          </a:p>
          <a:p>
            <a:pPr lvl="1"/>
            <a:r>
              <a:rPr lang="en-US" dirty="0"/>
              <a:t>Data: Array, pointer/index, counter</a:t>
            </a:r>
          </a:p>
          <a:p>
            <a:pPr lvl="1"/>
            <a:r>
              <a:rPr lang="en-US" dirty="0"/>
              <a:t>Functions: to implement the operations</a:t>
            </a:r>
          </a:p>
          <a:p>
            <a:pPr lvl="1"/>
            <a:r>
              <a:rPr lang="en-US" dirty="0"/>
              <a:t>Code: Array manipulation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3645E7-22BE-4A1D-B773-C59586F87AA4}"/>
              </a:ext>
            </a:extLst>
          </p:cNvPr>
          <p:cNvSpPr/>
          <p:nvPr/>
        </p:nvSpPr>
        <p:spPr>
          <a:xfrm>
            <a:off x="7553325" y="2266950"/>
            <a:ext cx="4381500" cy="16573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Loose Coupling</a:t>
            </a:r>
          </a:p>
        </p:txBody>
      </p:sp>
    </p:spTree>
    <p:extLst>
      <p:ext uri="{BB962C8B-B14F-4D97-AF65-F5344CB8AC3E}">
        <p14:creationId xmlns:p14="http://schemas.microsoft.com/office/powerpoint/2010/main" val="39446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2276-E1F6-4F7C-82E4-0DE52670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3258-EB76-4376-A03A-BA3215A3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Think in terms of </a:t>
            </a:r>
            <a:r>
              <a:rPr lang="en-US" sz="3200" i="1" dirty="0"/>
              <a:t>Objects</a:t>
            </a:r>
          </a:p>
          <a:p>
            <a:r>
              <a:rPr lang="en-US" sz="3200" i="1" dirty="0"/>
              <a:t>Properties </a:t>
            </a:r>
            <a:r>
              <a:rPr lang="en-US" sz="3200" dirty="0"/>
              <a:t>of objects</a:t>
            </a:r>
          </a:p>
          <a:p>
            <a:pPr lvl="1"/>
            <a:r>
              <a:rPr lang="en-US" sz="2800" dirty="0"/>
              <a:t>“Snapshot” (values) at a given instance </a:t>
            </a:r>
          </a:p>
          <a:p>
            <a:pPr lvl="1"/>
            <a:r>
              <a:rPr lang="en-US" sz="2800" dirty="0"/>
              <a:t>How the values change over time, in response to the </a:t>
            </a:r>
            <a:r>
              <a:rPr lang="en-US" sz="2800" i="1" dirty="0"/>
              <a:t>activities </a:t>
            </a:r>
            <a:r>
              <a:rPr lang="en-US" sz="2800" dirty="0"/>
              <a:t>in the rest of the world</a:t>
            </a:r>
          </a:p>
        </p:txBody>
      </p:sp>
    </p:spTree>
    <p:extLst>
      <p:ext uri="{BB962C8B-B14F-4D97-AF65-F5344CB8AC3E}">
        <p14:creationId xmlns:p14="http://schemas.microsoft.com/office/powerpoint/2010/main" val="234065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F7A-B563-47E9-BBD2-7281DDB2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F8E5-D1E0-4A40-94C7-238D6E9C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Tangible? Visible?</a:t>
            </a:r>
          </a:p>
          <a:p>
            <a:r>
              <a:rPr lang="en-US" dirty="0"/>
              <a:t>Real? Abstract?</a:t>
            </a:r>
          </a:p>
          <a:p>
            <a:r>
              <a:rPr lang="en-US" dirty="0"/>
              <a:t>Well defined role. </a:t>
            </a:r>
          </a:p>
          <a:p>
            <a:r>
              <a:rPr lang="en-US" dirty="0"/>
              <a:t>Crisp conceptual boundaries.</a:t>
            </a:r>
          </a:p>
        </p:txBody>
      </p:sp>
    </p:spTree>
    <p:extLst>
      <p:ext uri="{BB962C8B-B14F-4D97-AF65-F5344CB8AC3E}">
        <p14:creationId xmlns:p14="http://schemas.microsoft.com/office/powerpoint/2010/main" val="150704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4CF8-9A6A-44AF-A0D7-24AD9A35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 in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801C-64E0-4F5D-9442-2E3556B3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Has State</a:t>
            </a:r>
          </a:p>
          <a:p>
            <a:pPr>
              <a:lnSpc>
                <a:spcPct val="200000"/>
              </a:lnSpc>
            </a:pPr>
            <a:r>
              <a:rPr lang="en-US" dirty="0"/>
              <a:t>Exhibits well-defined Behavior</a:t>
            </a:r>
          </a:p>
          <a:p>
            <a:pPr>
              <a:lnSpc>
                <a:spcPct val="200000"/>
              </a:lnSpc>
            </a:pPr>
            <a:r>
              <a:rPr lang="en-US" dirty="0"/>
              <a:t>Has a Unique Identity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C15A48-9F3C-45D3-8594-0B2D77B5029B}"/>
              </a:ext>
            </a:extLst>
          </p:cNvPr>
          <p:cNvGrpSpPr/>
          <p:nvPr/>
        </p:nvGrpSpPr>
        <p:grpSpPr>
          <a:xfrm>
            <a:off x="3474225" y="1478001"/>
            <a:ext cx="6555600" cy="1805781"/>
            <a:chOff x="5636400" y="1525626"/>
            <a:chExt cx="6555600" cy="1805781"/>
          </a:xfrm>
        </p:grpSpPr>
        <p:pic>
          <p:nvPicPr>
            <p:cNvPr id="5" name="Picture 4" descr="A piece of wood&#10;&#10;Description automatically generated">
              <a:extLst>
                <a:ext uri="{FF2B5EF4-FFF2-40B4-BE49-F238E27FC236}">
                  <a16:creationId xmlns:a16="http://schemas.microsoft.com/office/drawing/2014/main" id="{F2A3928B-0EC3-4E7C-A34E-60ED2D801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636400" y="1724488"/>
              <a:ext cx="2999600" cy="1556043"/>
            </a:xfrm>
            <a:prstGeom prst="rect">
              <a:avLst/>
            </a:prstGeom>
          </p:spPr>
        </p:pic>
        <p:pic>
          <p:nvPicPr>
            <p:cNvPr id="7" name="Picture 6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CBD60789-24EA-48E3-B529-478655133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8636000" y="1525626"/>
              <a:ext cx="3556000" cy="1805781"/>
            </a:xfrm>
            <a:prstGeom prst="rect">
              <a:avLst/>
            </a:prstGeom>
          </p:spPr>
        </p:pic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B2845B0-3547-45E3-9CCF-5EAEDD1B4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70006" y="3418719"/>
            <a:ext cx="3556832" cy="2249620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A6108431-0DEA-4BF3-89B7-8837EE2E6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88000" y="4295775"/>
            <a:ext cx="1789578" cy="23833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A3C583-6E2A-47CF-A1D7-BC0271772401}"/>
              </a:ext>
            </a:extLst>
          </p:cNvPr>
          <p:cNvSpPr txBox="1"/>
          <p:nvPr/>
        </p:nvSpPr>
        <p:spPr>
          <a:xfrm>
            <a:off x="6226557" y="5118139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Brush Script MT" panose="020B0604020202020204" pitchFamily="66" charset="0"/>
              </a:rPr>
              <a:t>Amey’s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Brush Script MT" panose="020B0604020202020204" pitchFamily="66" charset="0"/>
              </a:rPr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11031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294F-800C-49B6-B9AA-6B128F36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C793-77D1-470D-87B4-770F4F27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Property: An inherent or distinctive characteristic, trait, quality of feature </a:t>
            </a:r>
          </a:p>
          <a:p>
            <a:r>
              <a:rPr lang="en-US" dirty="0"/>
              <a:t>Properties have Value</a:t>
            </a:r>
          </a:p>
          <a:p>
            <a:r>
              <a:rPr lang="en-US" dirty="0"/>
              <a:t>State = The values of properties of an object at a given instant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8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1DD8-7FAD-4249-AD69-C811D330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CA3B-D03C-4F20-BD96-92A0E2E7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en-US" dirty="0"/>
              <a:t>A “River” Object</a:t>
            </a:r>
          </a:p>
          <a:p>
            <a:r>
              <a:rPr lang="en-US" dirty="0"/>
              <a:t>State: Discuss different properties that a river could have</a:t>
            </a:r>
          </a:p>
          <a:p>
            <a:pPr lvl="1"/>
            <a:r>
              <a:rPr lang="en-US" dirty="0"/>
              <a:t>Sets of possible values for these properties?</a:t>
            </a:r>
          </a:p>
        </p:txBody>
      </p:sp>
      <p:pic>
        <p:nvPicPr>
          <p:cNvPr id="5" name="Picture 4" descr="A body of water&#10;&#10;Description automatically generated">
            <a:extLst>
              <a:ext uri="{FF2B5EF4-FFF2-40B4-BE49-F238E27FC236}">
                <a16:creationId xmlns:a16="http://schemas.microsoft.com/office/drawing/2014/main" id="{15C3670B-79E9-4BE4-ADF3-206F3C52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790315"/>
            <a:ext cx="10287000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0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bda3105b-e7b9-44ff-9c49-529e5c644c58" xsi:nil="true"/>
    <Student_Groups xmlns="bda3105b-e7b9-44ff-9c49-529e5c644c58">
      <UserInfo>
        <DisplayName/>
        <AccountId xsi:nil="true"/>
        <AccountType/>
      </UserInfo>
    </Student_Groups>
    <TeamsChannelId xmlns="bda3105b-e7b9-44ff-9c49-529e5c644c58" xsi:nil="true"/>
    <Math_Settings xmlns="bda3105b-e7b9-44ff-9c49-529e5c644c58" xsi:nil="true"/>
    <NotebookType xmlns="bda3105b-e7b9-44ff-9c49-529e5c644c58" xsi:nil="true"/>
    <Students xmlns="bda3105b-e7b9-44ff-9c49-529e5c644c58">
      <UserInfo>
        <DisplayName/>
        <AccountId xsi:nil="true"/>
        <AccountType/>
      </UserInfo>
    </Students>
    <Has_Teacher_Only_SectionGroup xmlns="bda3105b-e7b9-44ff-9c49-529e5c644c58" xsi:nil="true"/>
    <FolderType xmlns="bda3105b-e7b9-44ff-9c49-529e5c644c58" xsi:nil="true"/>
    <Owner xmlns="bda3105b-e7b9-44ff-9c49-529e5c644c58">
      <UserInfo>
        <DisplayName/>
        <AccountId xsi:nil="true"/>
        <AccountType/>
      </UserInfo>
    </Owner>
    <Distribution_Groups xmlns="bda3105b-e7b9-44ff-9c49-529e5c644c58" xsi:nil="true"/>
    <AppVersion xmlns="bda3105b-e7b9-44ff-9c49-529e5c644c58" xsi:nil="true"/>
    <LMS_Mappings xmlns="bda3105b-e7b9-44ff-9c49-529e5c644c58" xsi:nil="true"/>
    <Invited_Teachers xmlns="bda3105b-e7b9-44ff-9c49-529e5c644c58" xsi:nil="true"/>
    <Invited_Students xmlns="bda3105b-e7b9-44ff-9c49-529e5c644c58" xsi:nil="true"/>
    <IsNotebookLocked xmlns="bda3105b-e7b9-44ff-9c49-529e5c644c58" xsi:nil="true"/>
    <DefaultSectionNames xmlns="bda3105b-e7b9-44ff-9c49-529e5c644c58" xsi:nil="true"/>
    <Teachers xmlns="bda3105b-e7b9-44ff-9c49-529e5c644c58">
      <UserInfo>
        <DisplayName/>
        <AccountId xsi:nil="true"/>
        <AccountType/>
      </UserInfo>
    </Teachers>
    <Is_Collaboration_Space_Locked xmlns="bda3105b-e7b9-44ff-9c49-529e5c644c58" xsi:nil="true"/>
    <Self_Registration_Enabled xmlns="bda3105b-e7b9-44ff-9c49-529e5c644c58" xsi:nil="true"/>
    <CultureName xmlns="bda3105b-e7b9-44ff-9c49-529e5c644c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D41273CFBF641A13277A18AEE40E4" ma:contentTypeVersion="33" ma:contentTypeDescription="Create a new document." ma:contentTypeScope="" ma:versionID="551b66f71b5eb3dd7eb432193c460c3f">
  <xsd:schema xmlns:xsd="http://www.w3.org/2001/XMLSchema" xmlns:xs="http://www.w3.org/2001/XMLSchema" xmlns:p="http://schemas.microsoft.com/office/2006/metadata/properties" xmlns:ns3="bda3105b-e7b9-44ff-9c49-529e5c644c58" xmlns:ns4="de4de6fe-3cdb-4db0-b823-c43e9a14adf2" targetNamespace="http://schemas.microsoft.com/office/2006/metadata/properties" ma:root="true" ma:fieldsID="45d4cb5a025ce4c0ee39427e78d1a324" ns3:_="" ns4:_="">
    <xsd:import namespace="bda3105b-e7b9-44ff-9c49-529e5c644c58"/>
    <xsd:import namespace="de4de6fe-3cdb-4db0-b823-c43e9a14ad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3105b-e7b9-44ff-9c49-529e5c644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2" nillable="true" ma:displayName="Math Settings" ma:internalName="Math_Settings">
      <xsd:simpleType>
        <xsd:restriction base="dms:Text"/>
      </xsd:simpleType>
    </xsd:element>
    <xsd:element name="DefaultSectionNames" ma:index="2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4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9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4" nillable="true" ma:displayName="Is Collaboration Space Locked" ma:internalName="Is_Collaboration_Space_Locked">
      <xsd:simpleType>
        <xsd:restriction base="dms:Boolean"/>
      </xsd:simpleType>
    </xsd:element>
    <xsd:element name="IsNotebookLocked" ma:index="35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4de6fe-3cdb-4db0-b823-c43e9a14adf2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2A1DE-C538-487A-A849-AAAF666D2C90}">
  <ds:schemaRefs>
    <ds:schemaRef ds:uri="http://schemas.microsoft.com/office/2006/metadata/properties"/>
    <ds:schemaRef ds:uri="http://schemas.microsoft.com/office/infopath/2007/PartnerControls"/>
    <ds:schemaRef ds:uri="bda3105b-e7b9-44ff-9c49-529e5c644c58"/>
  </ds:schemaRefs>
</ds:datastoreItem>
</file>

<file path=customXml/itemProps2.xml><?xml version="1.0" encoding="utf-8"?>
<ds:datastoreItem xmlns:ds="http://schemas.openxmlformats.org/officeDocument/2006/customXml" ds:itemID="{3EA094CD-9C60-4D48-A959-1A8B98F182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3105b-e7b9-44ff-9c49-529e5c644c58"/>
    <ds:schemaRef ds:uri="de4de6fe-3cdb-4db0-b823-c43e9a14a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A568AA-3712-4868-99EC-78589B55C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680</Words>
  <Application>Microsoft Office PowerPoint</Application>
  <PresentationFormat>Widescreen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Brush Script MT</vt:lpstr>
      <vt:lpstr>Calibri</vt:lpstr>
      <vt:lpstr>Calibri Light</vt:lpstr>
      <vt:lpstr>Office Theme</vt:lpstr>
      <vt:lpstr>Object Oriented Programming</vt:lpstr>
      <vt:lpstr>Reference</vt:lpstr>
      <vt:lpstr>Abstractions</vt:lpstr>
      <vt:lpstr>Imperative Programming</vt:lpstr>
      <vt:lpstr>Object Oriented Paradigm</vt:lpstr>
      <vt:lpstr>Object?</vt:lpstr>
      <vt:lpstr>An Object in Programming</vt:lpstr>
      <vt:lpstr>State</vt:lpstr>
      <vt:lpstr>Exercise</vt:lpstr>
      <vt:lpstr>Behavior</vt:lpstr>
      <vt:lpstr>Exercise</vt:lpstr>
      <vt:lpstr>Identity</vt:lpstr>
      <vt:lpstr>Exercise</vt:lpstr>
      <vt:lpstr>Relationships among Objects</vt:lpstr>
      <vt:lpstr>Links</vt:lpstr>
      <vt:lpstr>Participants in Links</vt:lpstr>
      <vt:lpstr>Aggregation</vt:lpstr>
      <vt:lpstr>Link vs Aggregate trade-offs</vt:lpstr>
      <vt:lpstr>Class</vt:lpstr>
      <vt:lpstr>Interface and Implementation</vt:lpstr>
      <vt:lpstr>Interface</vt:lpstr>
      <vt:lpstr>Relationships among Classes</vt:lpstr>
      <vt:lpstr>Association or “has” relationship</vt:lpstr>
      <vt:lpstr>Inheritance or “is” relationship</vt:lpstr>
      <vt:lpstr>Polymorphism</vt:lpstr>
      <vt:lpstr>Metrics for Quality of Abstraction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Amey Karkare</dc:creator>
  <cp:lastModifiedBy>Amey Karkare</cp:lastModifiedBy>
  <cp:revision>1</cp:revision>
  <dcterms:created xsi:type="dcterms:W3CDTF">2020-02-10T17:57:38Z</dcterms:created>
  <dcterms:modified xsi:type="dcterms:W3CDTF">2020-02-11T11:57:23Z</dcterms:modified>
</cp:coreProperties>
</file>