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6" r:id="rId2"/>
  </p:sldMasterIdLst>
  <p:sldIdLst>
    <p:sldId id="256" r:id="rId3"/>
    <p:sldId id="263" r:id="rId4"/>
    <p:sldId id="257" r:id="rId5"/>
    <p:sldId id="264" r:id="rId6"/>
    <p:sldId id="258" r:id="rId7"/>
    <p:sldId id="259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1" d="100"/>
          <a:sy n="71" d="100"/>
        </p:scale>
        <p:origin x="1138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7C06486-897D-446C-B29A-A4C74736C62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30256B4-159C-42D4-9BA4-37EFD67E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9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6486-897D-446C-B29A-A4C74736C62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56B4-159C-42D4-9BA4-37EFD67E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1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6486-897D-446C-B29A-A4C74736C62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56B4-159C-42D4-9BA4-37EFD67E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04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6486-897D-446C-B29A-A4C74736C62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56B4-159C-42D4-9BA4-37EFD67E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79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6486-897D-446C-B29A-A4C74736C62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56B4-159C-42D4-9BA4-37EFD67E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02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6486-897D-446C-B29A-A4C74736C62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56B4-159C-42D4-9BA4-37EFD67E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25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6486-897D-446C-B29A-A4C74736C62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56B4-159C-42D4-9BA4-37EFD67E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74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7C06486-897D-446C-B29A-A4C74736C62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56B4-159C-42D4-9BA4-37EFD67E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95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7C06486-897D-446C-B29A-A4C74736C62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56B4-159C-42D4-9BA4-37EFD67E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946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D94B-E34A-422E-8C2C-37AED948B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BD751-8A1A-44EB-9104-91B96C1D0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8F38D-FB6A-4BF5-B278-4438E7C6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6486-897D-446C-B29A-A4C74736C62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BFDC8-BD61-44A1-A887-0E91CA51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7537D-8D30-4971-BA6E-E21489CAB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56B4-159C-42D4-9BA4-37EFD67E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48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311B-84C5-4520-903D-AF26AC14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6588B-075E-4F97-913F-082909E58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474EC-FA8A-451F-BFEC-CD15EF3A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6486-897D-446C-B29A-A4C74736C62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0184F-E94F-4713-A640-8E1562718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07EB6-A7F2-4D71-A3CC-1099C543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56B4-159C-42D4-9BA4-37EFD67E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9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6486-897D-446C-B29A-A4C74736C62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56B4-159C-42D4-9BA4-37EFD67E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188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9EFB-97CE-4B83-B120-1F4639131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FEDAF-82D7-4505-84B9-A31504B69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33926-784E-4830-A503-5A3978C6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6486-897D-446C-B29A-A4C74736C62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ECB40-3CAC-433C-99BD-6BC8A3773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35992-2EE1-4F8C-848D-3B6AF4C0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56B4-159C-42D4-9BA4-37EFD67E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823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21161-A1D6-43CB-95CE-B630C29E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A919C-6A09-4966-AA69-86953B3D8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F5BAA-F068-4544-9E52-6FAE0BD02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A36AF-3A7A-4404-A71A-A9BEB755C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6486-897D-446C-B29A-A4C74736C62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36B3F-72DD-4E39-8BC2-FDD9AEE97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00C0E-2CFE-4709-B5D6-7BB43F16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56B4-159C-42D4-9BA4-37EFD67E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831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60B09-3469-443A-9654-08CFD6AAE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47288-DAFE-4D67-927D-06B53B3D6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77A5-3FB3-4F4F-9D42-63FF75A37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6700F5-1FB6-4D60-A0F1-AC5BFF42E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D46D8-8E82-4B06-A1F9-13B74403B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33781A-9FB9-4F38-BEF1-3B323701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6486-897D-446C-B29A-A4C74736C62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950FA-4C4D-4A4A-940D-F29BD072D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537572-5D38-4A6A-81B1-5816AF48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56B4-159C-42D4-9BA4-37EFD67E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75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C32A-85E9-4292-87D7-E6FE3DA6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797C8-CF64-490E-8CC5-DF26B62A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6486-897D-446C-B29A-A4C74736C62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85F0B-87CF-4ED4-8B3F-7148334B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D48BA8-9033-4DD2-8994-4D695CC4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56B4-159C-42D4-9BA4-37EFD67E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921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7751C-C941-4CCB-8879-CD2E6BEE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6486-897D-446C-B29A-A4C74736C62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0D800B-A0A3-4E40-BA14-5B16513C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FCDB4-64FA-4BCB-9DE0-B32142EB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56B4-159C-42D4-9BA4-37EFD67E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755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C144-AF9B-4453-BE99-0B158A72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6AA4-249A-42E5-9A17-B427C0239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52AC0-72D8-416A-9BBD-CB1D3AFDC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5B288-25A7-4782-882A-2EDD081E4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6486-897D-446C-B29A-A4C74736C62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2F6BF-46AC-44E7-B1D5-F2C811BA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E543C-5DC8-4402-8122-5CFC4738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56B4-159C-42D4-9BA4-37EFD67E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189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A0E1-D46F-4A00-8300-2FD2A891E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203326-8E1B-476B-8C59-CD5D76DF6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E157D-8884-4F1A-8D17-30C32D033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8F1C4-D939-4260-AB92-D9B2FF6DD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6486-897D-446C-B29A-A4C74736C62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EC2A5-B6C7-49DA-B4B3-E97AD5690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EEEDB-E267-4D65-8523-E25B4600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56B4-159C-42D4-9BA4-37EFD67E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342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60D82-BFCC-460D-BD33-9EC45E93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7FB9D-D079-4586-A14E-A4517D6D8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8F066-1AFD-48C8-82CE-AAFC60FC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6486-897D-446C-B29A-A4C74736C62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729E0-74AC-4A8C-A672-894AE7AB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E2839-098B-4891-8A7E-C4490AAE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56B4-159C-42D4-9BA4-37EFD67E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242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970868-CEC0-4661-82D6-BDEF40DA7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51DBE-29D9-49EF-93C5-C01384A60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C7411-E78B-4218-9749-4DBBFA34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6486-897D-446C-B29A-A4C74736C62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5E21D-058A-49C8-BCDD-19099F79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E69BD-B79D-447F-B624-1C7CC4F4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56B4-159C-42D4-9BA4-37EFD67E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8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6486-897D-446C-B29A-A4C74736C62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56B4-159C-42D4-9BA4-37EFD67E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5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6486-897D-446C-B29A-A4C74736C62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56B4-159C-42D4-9BA4-37EFD67E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5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6486-897D-446C-B29A-A4C74736C62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56B4-159C-42D4-9BA4-37EFD67E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8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6486-897D-446C-B29A-A4C74736C62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56B4-159C-42D4-9BA4-37EFD67E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4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6486-897D-446C-B29A-A4C74736C62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56B4-159C-42D4-9BA4-37EFD67E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6486-897D-446C-B29A-A4C74736C62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56B4-159C-42D4-9BA4-37EFD67E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3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6486-897D-446C-B29A-A4C74736C62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56B4-159C-42D4-9BA4-37EFD67E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1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7C06486-897D-446C-B29A-A4C74736C62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30256B4-159C-42D4-9BA4-37EFD67E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8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C9EA94-BE0E-4CD9-B3E3-6288F009B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1CB58-491C-47B6-85AA-7B4EBDFAC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AD9D5-A507-455D-8A8D-BC54A8B34E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06486-897D-446C-B29A-A4C74736C62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DB609-1E59-4B8F-88A4-9831F6B5D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520DA-8A9E-418C-B514-81E56C5BF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256B4-159C-42D4-9BA4-37EFD67E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8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4E8AE6-DE38-4745-BE87-4FA0FB002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293845"/>
            <a:ext cx="9154801" cy="162080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Odd one 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63795-8B4E-4D50-9703-6196EA730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98730"/>
            <a:ext cx="9154800" cy="1476570"/>
          </a:xfrm>
        </p:spPr>
        <p:txBody>
          <a:bodyPr anchor="t">
            <a:normAutofit/>
          </a:bodyPr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Team Members:</a:t>
            </a:r>
          </a:p>
          <a:p>
            <a:pPr algn="r"/>
            <a:r>
              <a:rPr lang="en-US" sz="1600" dirty="0">
                <a:solidFill>
                  <a:schemeClr val="tx1"/>
                </a:solidFill>
              </a:rPr>
              <a:t>Sakshitha Channadi</a:t>
            </a:r>
          </a:p>
          <a:p>
            <a:pPr algn="r"/>
            <a:r>
              <a:rPr lang="en-US" sz="1600" dirty="0">
                <a:solidFill>
                  <a:schemeClr val="tx1"/>
                </a:solidFill>
              </a:rPr>
              <a:t>Aishwarya Rajuladevi Manikyam</a:t>
            </a:r>
          </a:p>
        </p:txBody>
      </p:sp>
    </p:spTree>
    <p:extLst>
      <p:ext uri="{BB962C8B-B14F-4D97-AF65-F5344CB8AC3E}">
        <p14:creationId xmlns:p14="http://schemas.microsoft.com/office/powerpoint/2010/main" val="2412126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E6366-05F9-48F0-BDE3-891EF793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9A365-FE27-4B30-9045-E60DDB818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Input</a:t>
            </a:r>
            <a:r>
              <a:rPr lang="en-US" dirty="0"/>
              <a:t>: You find grid of images and you need to select the picture which is different from others.</a:t>
            </a:r>
          </a:p>
          <a:p>
            <a:r>
              <a:rPr lang="en-US" b="1" dirty="0"/>
              <a:t>Output</a:t>
            </a:r>
            <a:r>
              <a:rPr lang="en-US" dirty="0"/>
              <a:t>: If you click on the image which is different from the other images, you win the game! Or else you get to try it again.</a:t>
            </a:r>
          </a:p>
        </p:txBody>
      </p:sp>
    </p:spTree>
    <p:extLst>
      <p:ext uri="{BB962C8B-B14F-4D97-AF65-F5344CB8AC3E}">
        <p14:creationId xmlns:p14="http://schemas.microsoft.com/office/powerpoint/2010/main" val="95870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AB3D-71B6-42EB-9ACF-319E3247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A92875-E5AB-4524-8565-8D59E7532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13" y="2603500"/>
            <a:ext cx="8250686" cy="3416300"/>
          </a:xfrm>
        </p:spPr>
      </p:pic>
    </p:spTree>
    <p:extLst>
      <p:ext uri="{BB962C8B-B14F-4D97-AF65-F5344CB8AC3E}">
        <p14:creationId xmlns:p14="http://schemas.microsoft.com/office/powerpoint/2010/main" val="1698543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C64DDF0-75BF-4C34-B1D4-22744D910FEB}"/>
              </a:ext>
            </a:extLst>
          </p:cNvPr>
          <p:cNvSpPr/>
          <p:nvPr/>
        </p:nvSpPr>
        <p:spPr>
          <a:xfrm>
            <a:off x="5029200" y="561975"/>
            <a:ext cx="1409700" cy="6953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 page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C91F79-5507-4808-97E0-CFA2730F91BD}"/>
              </a:ext>
            </a:extLst>
          </p:cNvPr>
          <p:cNvCxnSpPr>
            <a:cxnSpLocks/>
          </p:cNvCxnSpPr>
          <p:nvPr/>
        </p:nvCxnSpPr>
        <p:spPr>
          <a:xfrm flipH="1">
            <a:off x="4838700" y="1257300"/>
            <a:ext cx="628651" cy="32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566A0B-38F8-46FE-86AF-07B0D11A30CE}"/>
              </a:ext>
            </a:extLst>
          </p:cNvPr>
          <p:cNvCxnSpPr>
            <a:cxnSpLocks/>
          </p:cNvCxnSpPr>
          <p:nvPr/>
        </p:nvCxnSpPr>
        <p:spPr>
          <a:xfrm>
            <a:off x="6010275" y="1257300"/>
            <a:ext cx="619125" cy="39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FFEF1E0-EF5E-4A7B-82FD-0818DEFDD7E3}"/>
              </a:ext>
            </a:extLst>
          </p:cNvPr>
          <p:cNvSpPr/>
          <p:nvPr/>
        </p:nvSpPr>
        <p:spPr>
          <a:xfrm>
            <a:off x="3686175" y="1571625"/>
            <a:ext cx="1595437" cy="8667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 game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A14AF6-02CA-49AF-A5FA-43D21A1577E5}"/>
              </a:ext>
            </a:extLst>
          </p:cNvPr>
          <p:cNvSpPr/>
          <p:nvPr/>
        </p:nvSpPr>
        <p:spPr>
          <a:xfrm>
            <a:off x="6096000" y="1624012"/>
            <a:ext cx="1866900" cy="8667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 Instructions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5E5C80-C4AC-403F-9CEC-91AEDAD72B8B}"/>
              </a:ext>
            </a:extLst>
          </p:cNvPr>
          <p:cNvCxnSpPr>
            <a:stCxn id="15" idx="4"/>
          </p:cNvCxnSpPr>
          <p:nvPr/>
        </p:nvCxnSpPr>
        <p:spPr>
          <a:xfrm flipH="1">
            <a:off x="4476750" y="2438400"/>
            <a:ext cx="7144" cy="54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93CAF81-381F-4ACC-B1CF-3B1D3E6CC145}"/>
              </a:ext>
            </a:extLst>
          </p:cNvPr>
          <p:cNvSpPr/>
          <p:nvPr/>
        </p:nvSpPr>
        <p:spPr>
          <a:xfrm>
            <a:off x="3805238" y="2993231"/>
            <a:ext cx="1343023" cy="647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 Levels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B96234-89D5-46D0-92A0-1994DEC63F96}"/>
              </a:ext>
            </a:extLst>
          </p:cNvPr>
          <p:cNvCxnSpPr/>
          <p:nvPr/>
        </p:nvCxnSpPr>
        <p:spPr>
          <a:xfrm>
            <a:off x="4483893" y="3640931"/>
            <a:ext cx="0" cy="359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87B71105-5C9D-441F-A8AA-FB24E5F1D44C}"/>
              </a:ext>
            </a:extLst>
          </p:cNvPr>
          <p:cNvSpPr/>
          <p:nvPr/>
        </p:nvSpPr>
        <p:spPr>
          <a:xfrm>
            <a:off x="2949181" y="4024313"/>
            <a:ext cx="3069423" cy="126206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clicks on different image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60E484-E625-4180-8E09-17557217D617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6018604" y="4655344"/>
            <a:ext cx="610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B12F46A-5A61-433A-A223-9F52A112ACBB}"/>
              </a:ext>
            </a:extLst>
          </p:cNvPr>
          <p:cNvSpPr txBox="1"/>
          <p:nvPr/>
        </p:nvSpPr>
        <p:spPr>
          <a:xfrm>
            <a:off x="6219825" y="43053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8913A06-2A8D-4756-A82B-7E8F197334F1}"/>
              </a:ext>
            </a:extLst>
          </p:cNvPr>
          <p:cNvSpPr/>
          <p:nvPr/>
        </p:nvSpPr>
        <p:spPr>
          <a:xfrm>
            <a:off x="6629400" y="4257675"/>
            <a:ext cx="1247775" cy="7953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Goes to next level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4EC7B9-F51E-49BC-9246-DE52D22EBE2E}"/>
              </a:ext>
            </a:extLst>
          </p:cNvPr>
          <p:cNvCxnSpPr>
            <a:stCxn id="22" idx="1"/>
          </p:cNvCxnSpPr>
          <p:nvPr/>
        </p:nvCxnSpPr>
        <p:spPr>
          <a:xfrm flipH="1">
            <a:off x="2400300" y="4655344"/>
            <a:ext cx="548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0D3F261-DB0F-48C9-AAF3-03558825C801}"/>
              </a:ext>
            </a:extLst>
          </p:cNvPr>
          <p:cNvSpPr txBox="1"/>
          <p:nvPr/>
        </p:nvSpPr>
        <p:spPr>
          <a:xfrm>
            <a:off x="2651880" y="43053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63D2897-FF77-4A2C-8711-BF430E42D67D}"/>
              </a:ext>
            </a:extLst>
          </p:cNvPr>
          <p:cNvSpPr/>
          <p:nvPr/>
        </p:nvSpPr>
        <p:spPr>
          <a:xfrm>
            <a:off x="1211337" y="4325782"/>
            <a:ext cx="1165156" cy="697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Loses!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B7D6976-DE27-465D-A1D2-81468220F16E}"/>
              </a:ext>
            </a:extLst>
          </p:cNvPr>
          <p:cNvCxnSpPr>
            <a:cxnSpLocks/>
          </p:cNvCxnSpPr>
          <p:nvPr/>
        </p:nvCxnSpPr>
        <p:spPr>
          <a:xfrm>
            <a:off x="7253287" y="5053013"/>
            <a:ext cx="0" cy="34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0B82EFE-B76C-46CE-946A-DF0701959505}"/>
              </a:ext>
            </a:extLst>
          </p:cNvPr>
          <p:cNvSpPr/>
          <p:nvPr/>
        </p:nvSpPr>
        <p:spPr>
          <a:xfrm>
            <a:off x="6691315" y="5399486"/>
            <a:ext cx="1123943" cy="678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UserWins</a:t>
            </a:r>
            <a:r>
              <a:rPr lang="en-US" dirty="0"/>
              <a:t>!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BC5986B-C738-4CB1-A46C-1D2ABA2780E5}"/>
              </a:ext>
            </a:extLst>
          </p:cNvPr>
          <p:cNvCxnSpPr/>
          <p:nvPr/>
        </p:nvCxnSpPr>
        <p:spPr>
          <a:xfrm>
            <a:off x="7029450" y="2490787"/>
            <a:ext cx="0" cy="49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A60BBBC9-74D8-45B6-8897-2A3F0D7B0543}"/>
              </a:ext>
            </a:extLst>
          </p:cNvPr>
          <p:cNvSpPr/>
          <p:nvPr/>
        </p:nvSpPr>
        <p:spPr>
          <a:xfrm>
            <a:off x="6201966" y="2993239"/>
            <a:ext cx="1866895" cy="8191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run and start game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4D7ECA8-AADD-481A-8DF1-CE8A7030F591}"/>
              </a:ext>
            </a:extLst>
          </p:cNvPr>
          <p:cNvCxnSpPr/>
          <p:nvPr/>
        </p:nvCxnSpPr>
        <p:spPr>
          <a:xfrm flipH="1" flipV="1">
            <a:off x="5162549" y="3378994"/>
            <a:ext cx="1057276" cy="4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C6F89E8-3D3E-4E0D-9A34-816DD3E2F40A}"/>
              </a:ext>
            </a:extLst>
          </p:cNvPr>
          <p:cNvSpPr txBox="1"/>
          <p:nvPr/>
        </p:nvSpPr>
        <p:spPr>
          <a:xfrm>
            <a:off x="703401" y="447972"/>
            <a:ext cx="1948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Flow Chart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521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1D86-812B-486F-A2DF-A6869B01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A8CBD4-B89E-45DB-833F-8B7B62F2F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353" y="2603500"/>
            <a:ext cx="5903606" cy="3416300"/>
          </a:xfrm>
        </p:spPr>
      </p:pic>
    </p:spTree>
    <p:extLst>
      <p:ext uri="{BB962C8B-B14F-4D97-AF65-F5344CB8AC3E}">
        <p14:creationId xmlns:p14="http://schemas.microsoft.com/office/powerpoint/2010/main" val="38369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4BAC-57DB-44BA-A88F-AA883068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C04620-511C-41F1-B1D7-D8FDD7928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2381250"/>
            <a:ext cx="88868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6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830C-11F4-468D-A4E7-29CC6EF61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9180" y="1299633"/>
            <a:ext cx="2759820" cy="2677648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77023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4" name="Rectangle 7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5EFC0F-46D8-41B9-B4A3-1ECCE29BE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THANK YOU!!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468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100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Wingdings 3</vt:lpstr>
      <vt:lpstr>Ion Boardroom</vt:lpstr>
      <vt:lpstr>Office Theme</vt:lpstr>
      <vt:lpstr>Odd one Out</vt:lpstr>
      <vt:lpstr>Objective</vt:lpstr>
      <vt:lpstr>Design</vt:lpstr>
      <vt:lpstr>PowerPoint Presentation</vt:lpstr>
      <vt:lpstr>HTML</vt:lpstr>
      <vt:lpstr>CSS</vt:lpstr>
      <vt:lpstr>DEMO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Odd one Out</dc:title>
  <dc:creator>Sakshitha Channadi</dc:creator>
  <cp:lastModifiedBy>Sakshitha Channadi</cp:lastModifiedBy>
  <cp:revision>5</cp:revision>
  <dcterms:created xsi:type="dcterms:W3CDTF">2019-07-01T19:00:19Z</dcterms:created>
  <dcterms:modified xsi:type="dcterms:W3CDTF">2019-07-01T20:08:47Z</dcterms:modified>
</cp:coreProperties>
</file>