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in James" initials="EJ" lastIdx="1" clrIdx="0">
    <p:extLst>
      <p:ext uri="{19B8F6BF-5375-455C-9EA6-DF929625EA0E}">
        <p15:presenceInfo xmlns:p15="http://schemas.microsoft.com/office/powerpoint/2012/main" userId="d87a9d46e3e20a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in James" userId="d87a9d46e3e20a6a" providerId="LiveId" clId="{C63AB297-0DEE-4361-91B2-91D67DCEB0BF}"/>
    <pc:docChg chg="undo custSel addSld delSld modSld">
      <pc:chgData name="Edwin James" userId="d87a9d46e3e20a6a" providerId="LiveId" clId="{C63AB297-0DEE-4361-91B2-91D67DCEB0BF}" dt="2024-02-19T05:55:26.879" v="1656" actId="20577"/>
      <pc:docMkLst>
        <pc:docMk/>
      </pc:docMkLst>
      <pc:sldChg chg="modSp mod">
        <pc:chgData name="Edwin James" userId="d87a9d46e3e20a6a" providerId="LiveId" clId="{C63AB297-0DEE-4361-91B2-91D67DCEB0BF}" dt="2024-02-18T17:30:55.896" v="1644" actId="3062"/>
        <pc:sldMkLst>
          <pc:docMk/>
          <pc:sldMk cId="1926936839" sldId="256"/>
        </pc:sldMkLst>
        <pc:spChg chg="mod">
          <ac:chgData name="Edwin James" userId="d87a9d46e3e20a6a" providerId="LiveId" clId="{C63AB297-0DEE-4361-91B2-91D67DCEB0BF}" dt="2024-02-18T17:30:49.617" v="1643" actId="208"/>
          <ac:spMkLst>
            <pc:docMk/>
            <pc:sldMk cId="1926936839" sldId="256"/>
            <ac:spMk id="2" creationId="{75E3C410-DD49-6611-9626-2B28DAE72A6E}"/>
          </ac:spMkLst>
        </pc:spChg>
        <pc:spChg chg="mod">
          <ac:chgData name="Edwin James" userId="d87a9d46e3e20a6a" providerId="LiveId" clId="{C63AB297-0DEE-4361-91B2-91D67DCEB0BF}" dt="2024-02-18T17:30:55.896" v="1644" actId="3062"/>
          <ac:spMkLst>
            <pc:docMk/>
            <pc:sldMk cId="1926936839" sldId="256"/>
            <ac:spMk id="3" creationId="{6C63A68E-F937-7390-9DAF-29750E4ECB5C}"/>
          </ac:spMkLst>
        </pc:spChg>
      </pc:sldChg>
      <pc:sldChg chg="addSp delSp modSp mod">
        <pc:chgData name="Edwin James" userId="d87a9d46e3e20a6a" providerId="LiveId" clId="{C63AB297-0DEE-4361-91B2-91D67DCEB0BF}" dt="2024-02-18T14:06:51.555" v="255" actId="207"/>
        <pc:sldMkLst>
          <pc:docMk/>
          <pc:sldMk cId="1973488291" sldId="257"/>
        </pc:sldMkLst>
        <pc:spChg chg="mod">
          <ac:chgData name="Edwin James" userId="d87a9d46e3e20a6a" providerId="LiveId" clId="{C63AB297-0DEE-4361-91B2-91D67DCEB0BF}" dt="2024-02-18T13:53:53.724" v="112" actId="1076"/>
          <ac:spMkLst>
            <pc:docMk/>
            <pc:sldMk cId="1973488291" sldId="257"/>
            <ac:spMk id="2" creationId="{060AA7EA-73E5-22C1-5EF6-DB5639DCB5F8}"/>
          </ac:spMkLst>
        </pc:spChg>
        <pc:spChg chg="del">
          <ac:chgData name="Edwin James" userId="d87a9d46e3e20a6a" providerId="LiveId" clId="{C63AB297-0DEE-4361-91B2-91D67DCEB0BF}" dt="2024-02-18T13:49:30.636" v="44"/>
          <ac:spMkLst>
            <pc:docMk/>
            <pc:sldMk cId="1973488291" sldId="257"/>
            <ac:spMk id="3" creationId="{41720F95-3A17-24CA-86C4-4CAD6519F2E3}"/>
          </ac:spMkLst>
        </pc:spChg>
        <pc:spChg chg="add mod">
          <ac:chgData name="Edwin James" userId="d87a9d46e3e20a6a" providerId="LiveId" clId="{C63AB297-0DEE-4361-91B2-91D67DCEB0BF}" dt="2024-02-18T14:06:51.555" v="255" actId="207"/>
          <ac:spMkLst>
            <pc:docMk/>
            <pc:sldMk cId="1973488291" sldId="257"/>
            <ac:spMk id="4" creationId="{C0905D07-90C7-E1E8-E8B3-415F126F7213}"/>
          </ac:spMkLst>
        </pc:spChg>
        <pc:spChg chg="add del mod">
          <ac:chgData name="Edwin James" userId="d87a9d46e3e20a6a" providerId="LiveId" clId="{C63AB297-0DEE-4361-91B2-91D67DCEB0BF}" dt="2024-02-18T13:54:02.820" v="114" actId="478"/>
          <ac:spMkLst>
            <pc:docMk/>
            <pc:sldMk cId="1973488291" sldId="257"/>
            <ac:spMk id="5" creationId="{F3B58B54-6D2C-A708-07CA-5B9F2B8A7945}"/>
          </ac:spMkLst>
        </pc:spChg>
      </pc:sldChg>
      <pc:sldChg chg="addSp delSp modSp new mod">
        <pc:chgData name="Edwin James" userId="d87a9d46e3e20a6a" providerId="LiveId" clId="{C63AB297-0DEE-4361-91B2-91D67DCEB0BF}" dt="2024-02-18T14:04:58.275" v="227" actId="12100"/>
        <pc:sldMkLst>
          <pc:docMk/>
          <pc:sldMk cId="2115165863" sldId="258"/>
        </pc:sldMkLst>
        <pc:spChg chg="mod">
          <ac:chgData name="Edwin James" userId="d87a9d46e3e20a6a" providerId="LiveId" clId="{C63AB297-0DEE-4361-91B2-91D67DCEB0BF}" dt="2024-02-18T13:56:07.350" v="138" actId="20577"/>
          <ac:spMkLst>
            <pc:docMk/>
            <pc:sldMk cId="2115165863" sldId="258"/>
            <ac:spMk id="2" creationId="{63BD342B-D61F-40F6-779D-13547C62352F}"/>
          </ac:spMkLst>
        </pc:spChg>
        <pc:spChg chg="del mod">
          <ac:chgData name="Edwin James" userId="d87a9d46e3e20a6a" providerId="LiveId" clId="{C63AB297-0DEE-4361-91B2-91D67DCEB0BF}" dt="2024-02-18T13:57:40.980" v="152" actId="1032"/>
          <ac:spMkLst>
            <pc:docMk/>
            <pc:sldMk cId="2115165863" sldId="258"/>
            <ac:spMk id="3" creationId="{5EABF499-4202-7B84-3294-415C2354EEB1}"/>
          </ac:spMkLst>
        </pc:spChg>
        <pc:graphicFrameChg chg="add mod modGraphic">
          <ac:chgData name="Edwin James" userId="d87a9d46e3e20a6a" providerId="LiveId" clId="{C63AB297-0DEE-4361-91B2-91D67DCEB0BF}" dt="2024-02-18T14:04:58.275" v="227" actId="12100"/>
          <ac:graphicFrameMkLst>
            <pc:docMk/>
            <pc:sldMk cId="2115165863" sldId="258"/>
            <ac:graphicFrameMk id="4" creationId="{F556631B-D72D-1372-3187-F3101AD0DB8D}"/>
          </ac:graphicFrameMkLst>
        </pc:graphicFrameChg>
      </pc:sldChg>
      <pc:sldChg chg="modSp add del mod">
        <pc:chgData name="Edwin James" userId="d87a9d46e3e20a6a" providerId="LiveId" clId="{C63AB297-0DEE-4361-91B2-91D67DCEB0BF}" dt="2024-02-18T13:55:33.277" v="127" actId="2696"/>
        <pc:sldMkLst>
          <pc:docMk/>
          <pc:sldMk cId="3602534979" sldId="258"/>
        </pc:sldMkLst>
        <pc:spChg chg="mod">
          <ac:chgData name="Edwin James" userId="d87a9d46e3e20a6a" providerId="LiveId" clId="{C63AB297-0DEE-4361-91B2-91D67DCEB0BF}" dt="2024-02-18T13:55:02.881" v="123" actId="20577"/>
          <ac:spMkLst>
            <pc:docMk/>
            <pc:sldMk cId="3602534979" sldId="258"/>
            <ac:spMk id="2" creationId="{4BD2E774-621B-FD53-40A4-A176F2827521}"/>
          </ac:spMkLst>
        </pc:spChg>
        <pc:spChg chg="mod">
          <ac:chgData name="Edwin James" userId="d87a9d46e3e20a6a" providerId="LiveId" clId="{C63AB297-0DEE-4361-91B2-91D67DCEB0BF}" dt="2024-02-18T13:55:17.813" v="126" actId="5793"/>
          <ac:spMkLst>
            <pc:docMk/>
            <pc:sldMk cId="3602534979" sldId="258"/>
            <ac:spMk id="4" creationId="{719FF12B-91B5-67E6-0A2B-CB49CC2F7072}"/>
          </ac:spMkLst>
        </pc:spChg>
      </pc:sldChg>
      <pc:sldChg chg="addSp delSp modSp new mod">
        <pc:chgData name="Edwin James" userId="d87a9d46e3e20a6a" providerId="LiveId" clId="{C63AB297-0DEE-4361-91B2-91D67DCEB0BF}" dt="2024-02-18T14:08:30.428" v="262" actId="1440"/>
        <pc:sldMkLst>
          <pc:docMk/>
          <pc:sldMk cId="2254150440" sldId="259"/>
        </pc:sldMkLst>
        <pc:spChg chg="mod">
          <ac:chgData name="Edwin James" userId="d87a9d46e3e20a6a" providerId="LiveId" clId="{C63AB297-0DEE-4361-91B2-91D67DCEB0BF}" dt="2024-02-18T14:06:09.319" v="253" actId="108"/>
          <ac:spMkLst>
            <pc:docMk/>
            <pc:sldMk cId="2254150440" sldId="259"/>
            <ac:spMk id="2" creationId="{ADEE8910-FB0D-3EBA-2944-A194D45CBDC9}"/>
          </ac:spMkLst>
        </pc:spChg>
        <pc:spChg chg="del">
          <ac:chgData name="Edwin James" userId="d87a9d46e3e20a6a" providerId="LiveId" clId="{C63AB297-0DEE-4361-91B2-91D67DCEB0BF}" dt="2024-02-18T14:08:20.306" v="256" actId="22"/>
          <ac:spMkLst>
            <pc:docMk/>
            <pc:sldMk cId="2254150440" sldId="259"/>
            <ac:spMk id="3" creationId="{EFA8D15F-A253-60BB-B732-453DEEDAC0E5}"/>
          </ac:spMkLst>
        </pc:spChg>
        <pc:picChg chg="add mod ord">
          <ac:chgData name="Edwin James" userId="d87a9d46e3e20a6a" providerId="LiveId" clId="{C63AB297-0DEE-4361-91B2-91D67DCEB0BF}" dt="2024-02-18T14:08:30.428" v="262" actId="1440"/>
          <ac:picMkLst>
            <pc:docMk/>
            <pc:sldMk cId="2254150440" sldId="259"/>
            <ac:picMk id="5" creationId="{462CE2D3-3614-E931-3D8B-938521F9984A}"/>
          </ac:picMkLst>
        </pc:picChg>
      </pc:sldChg>
      <pc:sldChg chg="addSp delSp modSp add mod">
        <pc:chgData name="Edwin James" userId="d87a9d46e3e20a6a" providerId="LiveId" clId="{C63AB297-0DEE-4361-91B2-91D67DCEB0BF}" dt="2024-02-18T14:29:42.840" v="619" actId="27636"/>
        <pc:sldMkLst>
          <pc:docMk/>
          <pc:sldMk cId="2283804121" sldId="260"/>
        </pc:sldMkLst>
        <pc:spChg chg="add del mod">
          <ac:chgData name="Edwin James" userId="d87a9d46e3e20a6a" providerId="LiveId" clId="{C63AB297-0DEE-4361-91B2-91D67DCEB0BF}" dt="2024-02-18T14:10:35.276" v="271" actId="478"/>
          <ac:spMkLst>
            <pc:docMk/>
            <pc:sldMk cId="2283804121" sldId="260"/>
            <ac:spMk id="4" creationId="{AC279693-C0CB-6FE0-D99A-5F6610C8FF95}"/>
          </ac:spMkLst>
        </pc:spChg>
        <pc:spChg chg="add del">
          <ac:chgData name="Edwin James" userId="d87a9d46e3e20a6a" providerId="LiveId" clId="{C63AB297-0DEE-4361-91B2-91D67DCEB0BF}" dt="2024-02-18T14:10:06.946" v="266" actId="22"/>
          <ac:spMkLst>
            <pc:docMk/>
            <pc:sldMk cId="2283804121" sldId="260"/>
            <ac:spMk id="7" creationId="{F498C334-AAD5-EFCE-1884-EED8FEFBAD29}"/>
          </ac:spMkLst>
        </pc:spChg>
        <pc:spChg chg="add">
          <ac:chgData name="Edwin James" userId="d87a9d46e3e20a6a" providerId="LiveId" clId="{C63AB297-0DEE-4361-91B2-91D67DCEB0BF}" dt="2024-02-18T14:10:24.604" v="269"/>
          <ac:spMkLst>
            <pc:docMk/>
            <pc:sldMk cId="2283804121" sldId="260"/>
            <ac:spMk id="8" creationId="{F1D91ED6-2364-1F65-7E9A-EF69EFBC0AE9}"/>
          </ac:spMkLst>
        </pc:spChg>
        <pc:spChg chg="add del">
          <ac:chgData name="Edwin James" userId="d87a9d46e3e20a6a" providerId="LiveId" clId="{C63AB297-0DEE-4361-91B2-91D67DCEB0BF}" dt="2024-02-18T14:10:35.276" v="271" actId="478"/>
          <ac:spMkLst>
            <pc:docMk/>
            <pc:sldMk cId="2283804121" sldId="260"/>
            <ac:spMk id="9" creationId="{32A8103D-6393-13E3-8B45-941CADE308A9}"/>
          </ac:spMkLst>
        </pc:spChg>
        <pc:spChg chg="add del mod">
          <ac:chgData name="Edwin James" userId="d87a9d46e3e20a6a" providerId="LiveId" clId="{C63AB297-0DEE-4361-91B2-91D67DCEB0BF}" dt="2024-02-18T14:29:42.840" v="619" actId="27636"/>
          <ac:spMkLst>
            <pc:docMk/>
            <pc:sldMk cId="2283804121" sldId="260"/>
            <ac:spMk id="10" creationId="{5582FBAA-E573-101D-1321-026BE53CD323}"/>
          </ac:spMkLst>
        </pc:spChg>
        <pc:spChg chg="add mod">
          <ac:chgData name="Edwin James" userId="d87a9d46e3e20a6a" providerId="LiveId" clId="{C63AB297-0DEE-4361-91B2-91D67DCEB0BF}" dt="2024-02-18T14:10:41.820" v="273"/>
          <ac:spMkLst>
            <pc:docMk/>
            <pc:sldMk cId="2283804121" sldId="260"/>
            <ac:spMk id="11" creationId="{E8A07AE2-D5E0-54C4-A995-9E9794F35E70}"/>
          </ac:spMkLst>
        </pc:spChg>
        <pc:picChg chg="del">
          <ac:chgData name="Edwin James" userId="d87a9d46e3e20a6a" providerId="LiveId" clId="{C63AB297-0DEE-4361-91B2-91D67DCEB0BF}" dt="2024-02-18T14:10:03.213" v="264" actId="478"/>
          <ac:picMkLst>
            <pc:docMk/>
            <pc:sldMk cId="2283804121" sldId="260"/>
            <ac:picMk id="5" creationId="{F1703766-9534-04E6-AC8F-F0AC76BE2BE9}"/>
          </ac:picMkLst>
        </pc:picChg>
      </pc:sldChg>
      <pc:sldChg chg="addSp delSp modSp add mod">
        <pc:chgData name="Edwin James" userId="d87a9d46e3e20a6a" providerId="LiveId" clId="{C63AB297-0DEE-4361-91B2-91D67DCEB0BF}" dt="2024-02-18T14:29:59.397" v="621" actId="27636"/>
        <pc:sldMkLst>
          <pc:docMk/>
          <pc:sldMk cId="3315330063" sldId="261"/>
        </pc:sldMkLst>
        <pc:spChg chg="mod">
          <ac:chgData name="Edwin James" userId="d87a9d46e3e20a6a" providerId="LiveId" clId="{C63AB297-0DEE-4361-91B2-91D67DCEB0BF}" dt="2024-02-18T14:29:10.021" v="612" actId="1076"/>
          <ac:spMkLst>
            <pc:docMk/>
            <pc:sldMk cId="3315330063" sldId="261"/>
            <ac:spMk id="2" creationId="{CD749FF5-0A96-F816-F684-FE94454D91B1}"/>
          </ac:spMkLst>
        </pc:spChg>
        <pc:spChg chg="add del mod">
          <ac:chgData name="Edwin James" userId="d87a9d46e3e20a6a" providerId="LiveId" clId="{C63AB297-0DEE-4361-91B2-91D67DCEB0BF}" dt="2024-02-18T14:27:17.026" v="528" actId="478"/>
          <ac:spMkLst>
            <pc:docMk/>
            <pc:sldMk cId="3315330063" sldId="261"/>
            <ac:spMk id="3" creationId="{053CC032-EE40-F261-251F-EA481A235A14}"/>
          </ac:spMkLst>
        </pc:spChg>
        <pc:spChg chg="add mod">
          <ac:chgData name="Edwin James" userId="d87a9d46e3e20a6a" providerId="LiveId" clId="{C63AB297-0DEE-4361-91B2-91D67DCEB0BF}" dt="2024-02-18T14:27:03.952" v="497" actId="478"/>
          <ac:spMkLst>
            <pc:docMk/>
            <pc:sldMk cId="3315330063" sldId="261"/>
            <ac:spMk id="4" creationId="{A00888B9-2291-D5AA-2659-45F872C80915}"/>
          </ac:spMkLst>
        </pc:spChg>
        <pc:spChg chg="add del mod">
          <ac:chgData name="Edwin James" userId="d87a9d46e3e20a6a" providerId="LiveId" clId="{C63AB297-0DEE-4361-91B2-91D67DCEB0BF}" dt="2024-02-18T14:29:59.397" v="621" actId="27636"/>
          <ac:spMkLst>
            <pc:docMk/>
            <pc:sldMk cId="3315330063" sldId="261"/>
            <ac:spMk id="10" creationId="{85B9333A-162B-8FEA-5779-7A05FC687DAC}"/>
          </ac:spMkLst>
        </pc:spChg>
      </pc:sldChg>
      <pc:sldChg chg="addSp delSp modSp new mod">
        <pc:chgData name="Edwin James" userId="d87a9d46e3e20a6a" providerId="LiveId" clId="{C63AB297-0DEE-4361-91B2-91D67DCEB0BF}" dt="2024-02-18T14:42:39.081" v="983" actId="113"/>
        <pc:sldMkLst>
          <pc:docMk/>
          <pc:sldMk cId="3567981948" sldId="262"/>
        </pc:sldMkLst>
        <pc:spChg chg="mod">
          <ac:chgData name="Edwin James" userId="d87a9d46e3e20a6a" providerId="LiveId" clId="{C63AB297-0DEE-4361-91B2-91D67DCEB0BF}" dt="2024-02-18T14:37:21.750" v="937" actId="108"/>
          <ac:spMkLst>
            <pc:docMk/>
            <pc:sldMk cId="3567981948" sldId="262"/>
            <ac:spMk id="2" creationId="{93084461-32CC-5379-876C-E76DD0386E5F}"/>
          </ac:spMkLst>
        </pc:spChg>
        <pc:spChg chg="mod">
          <ac:chgData name="Edwin James" userId="d87a9d46e3e20a6a" providerId="LiveId" clId="{C63AB297-0DEE-4361-91B2-91D67DCEB0BF}" dt="2024-02-18T14:42:39.081" v="983" actId="113"/>
          <ac:spMkLst>
            <pc:docMk/>
            <pc:sldMk cId="3567981948" sldId="262"/>
            <ac:spMk id="3" creationId="{56364241-9FB5-8F22-2716-18203DF0CBF7}"/>
          </ac:spMkLst>
        </pc:spChg>
        <pc:graphicFrameChg chg="add del modGraphic">
          <ac:chgData name="Edwin James" userId="d87a9d46e3e20a6a" providerId="LiveId" clId="{C63AB297-0DEE-4361-91B2-91D67DCEB0BF}" dt="2024-02-18T14:36:37.828" v="905" actId="478"/>
          <ac:graphicFrameMkLst>
            <pc:docMk/>
            <pc:sldMk cId="3567981948" sldId="262"/>
            <ac:graphicFrameMk id="4" creationId="{B9DBFE0F-B17D-2C35-EBD3-E1C02353C6CB}"/>
          </ac:graphicFrameMkLst>
        </pc:graphicFrameChg>
      </pc:sldChg>
      <pc:sldChg chg="modSp add mod">
        <pc:chgData name="Edwin James" userId="d87a9d46e3e20a6a" providerId="LiveId" clId="{C63AB297-0DEE-4361-91B2-91D67DCEB0BF}" dt="2024-02-18T15:18:48.837" v="1051" actId="1076"/>
        <pc:sldMkLst>
          <pc:docMk/>
          <pc:sldMk cId="342452577" sldId="263"/>
        </pc:sldMkLst>
        <pc:spChg chg="mod">
          <ac:chgData name="Edwin James" userId="d87a9d46e3e20a6a" providerId="LiveId" clId="{C63AB297-0DEE-4361-91B2-91D67DCEB0BF}" dt="2024-02-18T15:18:46.072" v="1050" actId="1076"/>
          <ac:spMkLst>
            <pc:docMk/>
            <pc:sldMk cId="342452577" sldId="263"/>
            <ac:spMk id="2" creationId="{D5677101-C9FA-B359-7DFD-DE35E3271EE7}"/>
          </ac:spMkLst>
        </pc:spChg>
        <pc:spChg chg="mod">
          <ac:chgData name="Edwin James" userId="d87a9d46e3e20a6a" providerId="LiveId" clId="{C63AB297-0DEE-4361-91B2-91D67DCEB0BF}" dt="2024-02-18T15:18:48.837" v="1051" actId="1076"/>
          <ac:spMkLst>
            <pc:docMk/>
            <pc:sldMk cId="342452577" sldId="263"/>
            <ac:spMk id="3" creationId="{5C90AB9D-B74E-F05E-DEF6-D551EEA69F9D}"/>
          </ac:spMkLst>
        </pc:spChg>
      </pc:sldChg>
      <pc:sldChg chg="modSp add mod">
        <pc:chgData name="Edwin James" userId="d87a9d46e3e20a6a" providerId="LiveId" clId="{C63AB297-0DEE-4361-91B2-91D67DCEB0BF}" dt="2024-02-18T15:18:40.824" v="1048" actId="1076"/>
        <pc:sldMkLst>
          <pc:docMk/>
          <pc:sldMk cId="2518654247" sldId="264"/>
        </pc:sldMkLst>
        <pc:spChg chg="mod">
          <ac:chgData name="Edwin James" userId="d87a9d46e3e20a6a" providerId="LiveId" clId="{C63AB297-0DEE-4361-91B2-91D67DCEB0BF}" dt="2024-02-18T15:18:40.824" v="1048" actId="1076"/>
          <ac:spMkLst>
            <pc:docMk/>
            <pc:sldMk cId="2518654247" sldId="264"/>
            <ac:spMk id="2" creationId="{5AF0077B-5A93-A85B-23C2-2F6D86B45D0C}"/>
          </ac:spMkLst>
        </pc:spChg>
        <pc:spChg chg="mod">
          <ac:chgData name="Edwin James" userId="d87a9d46e3e20a6a" providerId="LiveId" clId="{C63AB297-0DEE-4361-91B2-91D67DCEB0BF}" dt="2024-02-18T14:49:59.916" v="1037" actId="115"/>
          <ac:spMkLst>
            <pc:docMk/>
            <pc:sldMk cId="2518654247" sldId="264"/>
            <ac:spMk id="3" creationId="{BF991202-2426-A908-9688-B6807AC9D310}"/>
          </ac:spMkLst>
        </pc:spChg>
      </pc:sldChg>
      <pc:sldChg chg="modSp add mod">
        <pc:chgData name="Edwin James" userId="d87a9d46e3e20a6a" providerId="LiveId" clId="{C63AB297-0DEE-4361-91B2-91D67DCEB0BF}" dt="2024-02-18T15:19:02.322" v="1052" actId="115"/>
        <pc:sldMkLst>
          <pc:docMk/>
          <pc:sldMk cId="2579330533" sldId="265"/>
        </pc:sldMkLst>
        <pc:spChg chg="mod">
          <ac:chgData name="Edwin James" userId="d87a9d46e3e20a6a" providerId="LiveId" clId="{C63AB297-0DEE-4361-91B2-91D67DCEB0BF}" dt="2024-02-18T15:18:34.248" v="1046" actId="1076"/>
          <ac:spMkLst>
            <pc:docMk/>
            <pc:sldMk cId="2579330533" sldId="265"/>
            <ac:spMk id="2" creationId="{AF79B336-8FE3-0FCB-19CB-31BED49CD819}"/>
          </ac:spMkLst>
        </pc:spChg>
        <pc:spChg chg="mod">
          <ac:chgData name="Edwin James" userId="d87a9d46e3e20a6a" providerId="LiveId" clId="{C63AB297-0DEE-4361-91B2-91D67DCEB0BF}" dt="2024-02-18T15:19:02.322" v="1052" actId="115"/>
          <ac:spMkLst>
            <pc:docMk/>
            <pc:sldMk cId="2579330533" sldId="265"/>
            <ac:spMk id="3" creationId="{267E64FA-E1A2-AD26-1F6B-9BECB7D5C535}"/>
          </ac:spMkLst>
        </pc:spChg>
      </pc:sldChg>
      <pc:sldChg chg="modSp add mod">
        <pc:chgData name="Edwin James" userId="d87a9d46e3e20a6a" providerId="LiveId" clId="{C63AB297-0DEE-4361-91B2-91D67DCEB0BF}" dt="2024-02-18T15:27:04.831" v="1116" actId="1076"/>
        <pc:sldMkLst>
          <pc:docMk/>
          <pc:sldMk cId="2361801580" sldId="266"/>
        </pc:sldMkLst>
        <pc:spChg chg="mod">
          <ac:chgData name="Edwin James" userId="d87a9d46e3e20a6a" providerId="LiveId" clId="{C63AB297-0DEE-4361-91B2-91D67DCEB0BF}" dt="2024-02-18T15:19:42.906" v="1086" actId="108"/>
          <ac:spMkLst>
            <pc:docMk/>
            <pc:sldMk cId="2361801580" sldId="266"/>
            <ac:spMk id="2" creationId="{A7184950-D5DC-D10F-C831-B73A196DD8EF}"/>
          </ac:spMkLst>
        </pc:spChg>
        <pc:spChg chg="mod">
          <ac:chgData name="Edwin James" userId="d87a9d46e3e20a6a" providerId="LiveId" clId="{C63AB297-0DEE-4361-91B2-91D67DCEB0BF}" dt="2024-02-18T15:27:04.831" v="1116" actId="1076"/>
          <ac:spMkLst>
            <pc:docMk/>
            <pc:sldMk cId="2361801580" sldId="266"/>
            <ac:spMk id="3" creationId="{EDDF154E-0BF3-E909-5DA4-E6EB51675273}"/>
          </ac:spMkLst>
        </pc:spChg>
      </pc:sldChg>
      <pc:sldChg chg="addSp delSp modSp new mod">
        <pc:chgData name="Edwin James" userId="d87a9d46e3e20a6a" providerId="LiveId" clId="{C63AB297-0DEE-4361-91B2-91D67DCEB0BF}" dt="2024-02-18T16:44:03.782" v="1181" actId="1076"/>
        <pc:sldMkLst>
          <pc:docMk/>
          <pc:sldMk cId="4292890921" sldId="267"/>
        </pc:sldMkLst>
        <pc:spChg chg="mod">
          <ac:chgData name="Edwin James" userId="d87a9d46e3e20a6a" providerId="LiveId" clId="{C63AB297-0DEE-4361-91B2-91D67DCEB0BF}" dt="2024-02-18T16:44:03.782" v="1181" actId="1076"/>
          <ac:spMkLst>
            <pc:docMk/>
            <pc:sldMk cId="4292890921" sldId="267"/>
            <ac:spMk id="2" creationId="{04D74BBF-9F2B-E3CF-CC3C-F7AEAEE207BC}"/>
          </ac:spMkLst>
        </pc:spChg>
        <pc:spChg chg="del">
          <ac:chgData name="Edwin James" userId="d87a9d46e3e20a6a" providerId="LiveId" clId="{C63AB297-0DEE-4361-91B2-91D67DCEB0BF}" dt="2024-02-18T16:32:48.889" v="1149" actId="22"/>
          <ac:spMkLst>
            <pc:docMk/>
            <pc:sldMk cId="4292890921" sldId="267"/>
            <ac:spMk id="3" creationId="{00061545-E748-5C0F-6EE0-762CA7B6BC0C}"/>
          </ac:spMkLst>
        </pc:spChg>
        <pc:picChg chg="add mod ord">
          <ac:chgData name="Edwin James" userId="d87a9d46e3e20a6a" providerId="LiveId" clId="{C63AB297-0DEE-4361-91B2-91D67DCEB0BF}" dt="2024-02-18T16:33:00.120" v="1154" actId="1076"/>
          <ac:picMkLst>
            <pc:docMk/>
            <pc:sldMk cId="4292890921" sldId="267"/>
            <ac:picMk id="5" creationId="{F610257B-DACF-98CF-6378-E7D7C98EBAF2}"/>
          </ac:picMkLst>
        </pc:picChg>
      </pc:sldChg>
      <pc:sldChg chg="addSp delSp modSp add mod addCm delCm">
        <pc:chgData name="Edwin James" userId="d87a9d46e3e20a6a" providerId="LiveId" clId="{C63AB297-0DEE-4361-91B2-91D67DCEB0BF}" dt="2024-02-18T16:44:49.228" v="1191" actId="1440"/>
        <pc:sldMkLst>
          <pc:docMk/>
          <pc:sldMk cId="116985224" sldId="268"/>
        </pc:sldMkLst>
        <pc:spChg chg="mod">
          <ac:chgData name="Edwin James" userId="d87a9d46e3e20a6a" providerId="LiveId" clId="{C63AB297-0DEE-4361-91B2-91D67DCEB0BF}" dt="2024-02-18T16:44:25.686" v="1186" actId="108"/>
          <ac:spMkLst>
            <pc:docMk/>
            <pc:sldMk cId="116985224" sldId="268"/>
            <ac:spMk id="2" creationId="{61CDA5F2-D5CD-713F-E62E-863448EB7D03}"/>
          </ac:spMkLst>
        </pc:spChg>
        <pc:spChg chg="add del mod">
          <ac:chgData name="Edwin James" userId="d87a9d46e3e20a6a" providerId="LiveId" clId="{C63AB297-0DEE-4361-91B2-91D67DCEB0BF}" dt="2024-02-18T16:43:06.568" v="1160" actId="478"/>
          <ac:spMkLst>
            <pc:docMk/>
            <pc:sldMk cId="116985224" sldId="268"/>
            <ac:spMk id="4" creationId="{A915507E-D77A-4BD4-7A9A-4859330E4DBF}"/>
          </ac:spMkLst>
        </pc:spChg>
        <pc:picChg chg="del">
          <ac:chgData name="Edwin James" userId="d87a9d46e3e20a6a" providerId="LiveId" clId="{C63AB297-0DEE-4361-91B2-91D67DCEB0BF}" dt="2024-02-18T16:42:50.056" v="1156" actId="478"/>
          <ac:picMkLst>
            <pc:docMk/>
            <pc:sldMk cId="116985224" sldId="268"/>
            <ac:picMk id="5" creationId="{D9E103F0-794B-A7AE-C39E-1B3860D0805D}"/>
          </ac:picMkLst>
        </pc:picChg>
        <pc:picChg chg="add mod">
          <ac:chgData name="Edwin James" userId="d87a9d46e3e20a6a" providerId="LiveId" clId="{C63AB297-0DEE-4361-91B2-91D67DCEB0BF}" dt="2024-02-18T16:44:49.228" v="1191" actId="1440"/>
          <ac:picMkLst>
            <pc:docMk/>
            <pc:sldMk cId="116985224" sldId="268"/>
            <ac:picMk id="7" creationId="{F1D4DE2F-66F2-3170-0418-CD268D971F65}"/>
          </ac:picMkLst>
        </pc:picChg>
      </pc:sldChg>
      <pc:sldChg chg="addSp delSp modSp add mod">
        <pc:chgData name="Edwin James" userId="d87a9d46e3e20a6a" providerId="LiveId" clId="{C63AB297-0DEE-4361-91B2-91D67DCEB0BF}" dt="2024-02-18T17:09:13.175" v="1442" actId="14100"/>
        <pc:sldMkLst>
          <pc:docMk/>
          <pc:sldMk cId="3098164103" sldId="269"/>
        </pc:sldMkLst>
        <pc:spChg chg="del mod">
          <ac:chgData name="Edwin James" userId="d87a9d46e3e20a6a" providerId="LiveId" clId="{C63AB297-0DEE-4361-91B2-91D67DCEB0BF}" dt="2024-02-18T16:47:23.995" v="1212" actId="478"/>
          <ac:spMkLst>
            <pc:docMk/>
            <pc:sldMk cId="3098164103" sldId="269"/>
            <ac:spMk id="2" creationId="{B555FA3A-306F-DED6-E728-C0E699D78022}"/>
          </ac:spMkLst>
        </pc:spChg>
        <pc:spChg chg="add mod">
          <ac:chgData name="Edwin James" userId="d87a9d46e3e20a6a" providerId="LiveId" clId="{C63AB297-0DEE-4361-91B2-91D67DCEB0BF}" dt="2024-02-18T17:08:59.340" v="1434" actId="14100"/>
          <ac:spMkLst>
            <pc:docMk/>
            <pc:sldMk cId="3098164103" sldId="269"/>
            <ac:spMk id="4" creationId="{11355E66-3ECD-F00E-AE74-6F83E3722D63}"/>
          </ac:spMkLst>
        </pc:spChg>
        <pc:picChg chg="add mod">
          <ac:chgData name="Edwin James" userId="d87a9d46e3e20a6a" providerId="LiveId" clId="{C63AB297-0DEE-4361-91B2-91D67DCEB0BF}" dt="2024-02-18T17:09:13.175" v="1442" actId="14100"/>
          <ac:picMkLst>
            <pc:docMk/>
            <pc:sldMk cId="3098164103" sldId="269"/>
            <ac:picMk id="6" creationId="{F53CA3DF-3247-F154-266D-A9EFEA7123FE}"/>
          </ac:picMkLst>
        </pc:picChg>
        <pc:picChg chg="del">
          <ac:chgData name="Edwin James" userId="d87a9d46e3e20a6a" providerId="LiveId" clId="{C63AB297-0DEE-4361-91B2-91D67DCEB0BF}" dt="2024-02-18T16:46:00.711" v="1193" actId="478"/>
          <ac:picMkLst>
            <pc:docMk/>
            <pc:sldMk cId="3098164103" sldId="269"/>
            <ac:picMk id="7" creationId="{ACD6BB48-3995-51E6-0420-D5087FFD13C1}"/>
          </ac:picMkLst>
        </pc:picChg>
        <pc:picChg chg="add mod">
          <ac:chgData name="Edwin James" userId="d87a9d46e3e20a6a" providerId="LiveId" clId="{C63AB297-0DEE-4361-91B2-91D67DCEB0BF}" dt="2024-02-18T17:09:10.097" v="1441" actId="1076"/>
          <ac:picMkLst>
            <pc:docMk/>
            <pc:sldMk cId="3098164103" sldId="269"/>
            <ac:picMk id="9" creationId="{3C57102A-A0EF-30F1-B4F9-30A384519D2C}"/>
          </ac:picMkLst>
        </pc:picChg>
      </pc:sldChg>
      <pc:sldChg chg="addSp delSp modSp new mod">
        <pc:chgData name="Edwin James" userId="d87a9d46e3e20a6a" providerId="LiveId" clId="{C63AB297-0DEE-4361-91B2-91D67DCEB0BF}" dt="2024-02-18T16:57:20.282" v="1245" actId="1076"/>
        <pc:sldMkLst>
          <pc:docMk/>
          <pc:sldMk cId="3649043342" sldId="270"/>
        </pc:sldMkLst>
        <pc:spChg chg="mod">
          <ac:chgData name="Edwin James" userId="d87a9d46e3e20a6a" providerId="LiveId" clId="{C63AB297-0DEE-4361-91B2-91D67DCEB0BF}" dt="2024-02-18T16:57:12.815" v="1244" actId="1076"/>
          <ac:spMkLst>
            <pc:docMk/>
            <pc:sldMk cId="3649043342" sldId="270"/>
            <ac:spMk id="2" creationId="{50C93FDB-67FD-767D-C171-4C892F7E238A}"/>
          </ac:spMkLst>
        </pc:spChg>
        <pc:spChg chg="del">
          <ac:chgData name="Edwin James" userId="d87a9d46e3e20a6a" providerId="LiveId" clId="{C63AB297-0DEE-4361-91B2-91D67DCEB0BF}" dt="2024-02-18T16:56:23.335" v="1215" actId="22"/>
          <ac:spMkLst>
            <pc:docMk/>
            <pc:sldMk cId="3649043342" sldId="270"/>
            <ac:spMk id="3" creationId="{628D0CF5-AB2A-66BD-81F7-2B9ACE4C81D5}"/>
          </ac:spMkLst>
        </pc:spChg>
        <pc:picChg chg="add mod ord">
          <ac:chgData name="Edwin James" userId="d87a9d46e3e20a6a" providerId="LiveId" clId="{C63AB297-0DEE-4361-91B2-91D67DCEB0BF}" dt="2024-02-18T16:57:20.282" v="1245" actId="1076"/>
          <ac:picMkLst>
            <pc:docMk/>
            <pc:sldMk cId="3649043342" sldId="270"/>
            <ac:picMk id="5" creationId="{55D849CB-3B39-DED4-2BD5-1E2A567E9F81}"/>
          </ac:picMkLst>
        </pc:picChg>
      </pc:sldChg>
      <pc:sldChg chg="addSp delSp modSp add mod">
        <pc:chgData name="Edwin James" userId="d87a9d46e3e20a6a" providerId="LiveId" clId="{C63AB297-0DEE-4361-91B2-91D67DCEB0BF}" dt="2024-02-19T05:54:41.821" v="1654" actId="1076"/>
        <pc:sldMkLst>
          <pc:docMk/>
          <pc:sldMk cId="1140360087" sldId="271"/>
        </pc:sldMkLst>
        <pc:spChg chg="mod">
          <ac:chgData name="Edwin James" userId="d87a9d46e3e20a6a" providerId="LiveId" clId="{C63AB297-0DEE-4361-91B2-91D67DCEB0BF}" dt="2024-02-18T16:57:40.527" v="1249" actId="27636"/>
          <ac:spMkLst>
            <pc:docMk/>
            <pc:sldMk cId="1140360087" sldId="271"/>
            <ac:spMk id="2" creationId="{677D7ADB-41D2-EF16-3C56-84B07F4B99B7}"/>
          </ac:spMkLst>
        </pc:spChg>
        <pc:spChg chg="add del mod">
          <ac:chgData name="Edwin James" userId="d87a9d46e3e20a6a" providerId="LiveId" clId="{C63AB297-0DEE-4361-91B2-91D67DCEB0BF}" dt="2024-02-19T05:54:29.772" v="1648" actId="478"/>
          <ac:spMkLst>
            <pc:docMk/>
            <pc:sldMk cId="1140360087" sldId="271"/>
            <ac:spMk id="4" creationId="{058B6F78-7C5E-8FAD-D2E6-E1D4C02DB0BD}"/>
          </ac:spMkLst>
        </pc:spChg>
        <pc:picChg chg="del">
          <ac:chgData name="Edwin James" userId="d87a9d46e3e20a6a" providerId="LiveId" clId="{C63AB297-0DEE-4361-91B2-91D67DCEB0BF}" dt="2024-02-19T05:54:20.318" v="1645" actId="478"/>
          <ac:picMkLst>
            <pc:docMk/>
            <pc:sldMk cId="1140360087" sldId="271"/>
            <ac:picMk id="5" creationId="{A9483853-AA50-2A45-5BEB-8B04A9373436}"/>
          </ac:picMkLst>
        </pc:picChg>
        <pc:picChg chg="add mod">
          <ac:chgData name="Edwin James" userId="d87a9d46e3e20a6a" providerId="LiveId" clId="{C63AB297-0DEE-4361-91B2-91D67DCEB0BF}" dt="2024-02-19T05:54:41.821" v="1654" actId="1076"/>
          <ac:picMkLst>
            <pc:docMk/>
            <pc:sldMk cId="1140360087" sldId="271"/>
            <ac:picMk id="7" creationId="{B4C0FCC2-265E-0B5E-476A-9AD21428A62D}"/>
          </ac:picMkLst>
        </pc:picChg>
      </pc:sldChg>
      <pc:sldChg chg="modSp new mod">
        <pc:chgData name="Edwin James" userId="d87a9d46e3e20a6a" providerId="LiveId" clId="{C63AB297-0DEE-4361-91B2-91D67DCEB0BF}" dt="2024-02-18T17:02:43.422" v="1335" actId="27636"/>
        <pc:sldMkLst>
          <pc:docMk/>
          <pc:sldMk cId="2104910942" sldId="272"/>
        </pc:sldMkLst>
        <pc:spChg chg="mod">
          <ac:chgData name="Edwin James" userId="d87a9d46e3e20a6a" providerId="LiveId" clId="{C63AB297-0DEE-4361-91B2-91D67DCEB0BF}" dt="2024-02-18T16:59:21.243" v="1284" actId="27636"/>
          <ac:spMkLst>
            <pc:docMk/>
            <pc:sldMk cId="2104910942" sldId="272"/>
            <ac:spMk id="2" creationId="{74C74C07-A74A-C242-43B9-358FDE4AEF90}"/>
          </ac:spMkLst>
        </pc:spChg>
        <pc:spChg chg="mod">
          <ac:chgData name="Edwin James" userId="d87a9d46e3e20a6a" providerId="LiveId" clId="{C63AB297-0DEE-4361-91B2-91D67DCEB0BF}" dt="2024-02-18T17:02:43.422" v="1335" actId="27636"/>
          <ac:spMkLst>
            <pc:docMk/>
            <pc:sldMk cId="2104910942" sldId="272"/>
            <ac:spMk id="3" creationId="{82675ADA-4E3E-3BC1-A3A3-066DDA863D82}"/>
          </ac:spMkLst>
        </pc:spChg>
      </pc:sldChg>
      <pc:sldChg chg="addSp delSp modSp add mod">
        <pc:chgData name="Edwin James" userId="d87a9d46e3e20a6a" providerId="LiveId" clId="{C63AB297-0DEE-4361-91B2-91D67DCEB0BF}" dt="2024-02-19T05:55:26.879" v="1656" actId="20577"/>
        <pc:sldMkLst>
          <pc:docMk/>
          <pc:sldMk cId="710238638" sldId="273"/>
        </pc:sldMkLst>
        <pc:spChg chg="del mod">
          <ac:chgData name="Edwin James" userId="d87a9d46e3e20a6a" providerId="LiveId" clId="{C63AB297-0DEE-4361-91B2-91D67DCEB0BF}" dt="2024-02-18T17:05:58.480" v="1339" actId="478"/>
          <ac:spMkLst>
            <pc:docMk/>
            <pc:sldMk cId="710238638" sldId="273"/>
            <ac:spMk id="2" creationId="{EA45168B-35F5-B225-15E9-A44ECFA2C9BF}"/>
          </ac:spMkLst>
        </pc:spChg>
        <pc:spChg chg="add mod">
          <ac:chgData name="Edwin James" userId="d87a9d46e3e20a6a" providerId="LiveId" clId="{C63AB297-0DEE-4361-91B2-91D67DCEB0BF}" dt="2024-02-19T05:55:26.879" v="1656" actId="20577"/>
          <ac:spMkLst>
            <pc:docMk/>
            <pc:sldMk cId="710238638" sldId="273"/>
            <ac:spMk id="4" creationId="{01A7D340-FE03-B1FD-A9B7-02243D211573}"/>
          </ac:spMkLst>
        </pc:spChg>
        <pc:picChg chg="del">
          <ac:chgData name="Edwin James" userId="d87a9d46e3e20a6a" providerId="LiveId" clId="{C63AB297-0DEE-4361-91B2-91D67DCEB0BF}" dt="2024-02-18T17:05:52.497" v="1337" actId="478"/>
          <ac:picMkLst>
            <pc:docMk/>
            <pc:sldMk cId="710238638" sldId="273"/>
            <ac:picMk id="5" creationId="{57BCB0EF-F128-5D27-9FBE-D41566FC16EC}"/>
          </ac:picMkLst>
        </pc:picChg>
      </pc:sldChg>
      <pc:sldChg chg="modSp new mod">
        <pc:chgData name="Edwin James" userId="d87a9d46e3e20a6a" providerId="LiveId" clId="{C63AB297-0DEE-4361-91B2-91D67DCEB0BF}" dt="2024-02-18T17:12:11.057" v="1455" actId="108"/>
        <pc:sldMkLst>
          <pc:docMk/>
          <pc:sldMk cId="1221945155" sldId="274"/>
        </pc:sldMkLst>
        <pc:spChg chg="mod">
          <ac:chgData name="Edwin James" userId="d87a9d46e3e20a6a" providerId="LiveId" clId="{C63AB297-0DEE-4361-91B2-91D67DCEB0BF}" dt="2024-02-18T17:12:11.057" v="1455" actId="108"/>
          <ac:spMkLst>
            <pc:docMk/>
            <pc:sldMk cId="1221945155" sldId="274"/>
            <ac:spMk id="2" creationId="{F4F1516A-C475-CD9F-0739-56BC6D33DB3B}"/>
          </ac:spMkLst>
        </pc:spChg>
        <pc:spChg chg="mod">
          <ac:chgData name="Edwin James" userId="d87a9d46e3e20a6a" providerId="LiveId" clId="{C63AB297-0DEE-4361-91B2-91D67DCEB0BF}" dt="2024-02-18T17:11:43.505" v="1450" actId="403"/>
          <ac:spMkLst>
            <pc:docMk/>
            <pc:sldMk cId="1221945155" sldId="274"/>
            <ac:spMk id="3" creationId="{9FC2E42B-FE6B-C7A6-6043-953F0D4FB2C4}"/>
          </ac:spMkLst>
        </pc:spChg>
      </pc:sldChg>
      <pc:sldChg chg="add">
        <pc:chgData name="Edwin James" userId="d87a9d46e3e20a6a" providerId="LiveId" clId="{C63AB297-0DEE-4361-91B2-91D67DCEB0BF}" dt="2024-02-18T17:14:39.680" v="1456" actId="2890"/>
        <pc:sldMkLst>
          <pc:docMk/>
          <pc:sldMk cId="1363377284" sldId="275"/>
        </pc:sldMkLst>
      </pc:sldChg>
      <pc:sldChg chg="addSp delSp modSp new mod">
        <pc:chgData name="Edwin James" userId="d87a9d46e3e20a6a" providerId="LiveId" clId="{C63AB297-0DEE-4361-91B2-91D67DCEB0BF}" dt="2024-02-18T17:21:11.479" v="1525" actId="403"/>
        <pc:sldMkLst>
          <pc:docMk/>
          <pc:sldMk cId="3007350143" sldId="276"/>
        </pc:sldMkLst>
        <pc:spChg chg="add del mod">
          <ac:chgData name="Edwin James" userId="d87a9d46e3e20a6a" providerId="LiveId" clId="{C63AB297-0DEE-4361-91B2-91D67DCEB0BF}" dt="2024-02-18T17:20:27.696" v="1474"/>
          <ac:spMkLst>
            <pc:docMk/>
            <pc:sldMk cId="3007350143" sldId="276"/>
            <ac:spMk id="5" creationId="{B8E6CBD8-700A-4CAA-5F8F-0306321478E0}"/>
          </ac:spMkLst>
        </pc:spChg>
        <pc:spChg chg="add del">
          <ac:chgData name="Edwin James" userId="d87a9d46e3e20a6a" providerId="LiveId" clId="{C63AB297-0DEE-4361-91B2-91D67DCEB0BF}" dt="2024-02-18T17:20:35.528" v="1476" actId="22"/>
          <ac:spMkLst>
            <pc:docMk/>
            <pc:sldMk cId="3007350143" sldId="276"/>
            <ac:spMk id="7" creationId="{C77FFCB2-D86D-26C7-0C9F-5C7D94D9716B}"/>
          </ac:spMkLst>
        </pc:spChg>
        <pc:spChg chg="add mod">
          <ac:chgData name="Edwin James" userId="d87a9d46e3e20a6a" providerId="LiveId" clId="{C63AB297-0DEE-4361-91B2-91D67DCEB0BF}" dt="2024-02-18T17:21:11.479" v="1525" actId="403"/>
          <ac:spMkLst>
            <pc:docMk/>
            <pc:sldMk cId="3007350143" sldId="276"/>
            <ac:spMk id="9" creationId="{95727482-5F75-F0CA-8436-C71C51A0A8D1}"/>
          </ac:spMkLst>
        </pc:spChg>
        <pc:picChg chg="add mod">
          <ac:chgData name="Edwin James" userId="d87a9d46e3e20a6a" providerId="LiveId" clId="{C63AB297-0DEE-4361-91B2-91D67DCEB0BF}" dt="2024-02-18T17:18:22.358" v="1461" actId="1076"/>
          <ac:picMkLst>
            <pc:docMk/>
            <pc:sldMk cId="3007350143" sldId="276"/>
            <ac:picMk id="3" creationId="{A234251A-C558-B9CA-CAC1-A1060600D543}"/>
          </ac:picMkLst>
        </pc:picChg>
      </pc:sldChg>
      <pc:sldChg chg="addSp delSp modSp new mod">
        <pc:chgData name="Edwin James" userId="d87a9d46e3e20a6a" providerId="LiveId" clId="{C63AB297-0DEE-4361-91B2-91D67DCEB0BF}" dt="2024-02-18T17:24:27.216" v="1561" actId="1076"/>
        <pc:sldMkLst>
          <pc:docMk/>
          <pc:sldMk cId="449040168" sldId="277"/>
        </pc:sldMkLst>
        <pc:spChg chg="mod">
          <ac:chgData name="Edwin James" userId="d87a9d46e3e20a6a" providerId="LiveId" clId="{C63AB297-0DEE-4361-91B2-91D67DCEB0BF}" dt="2024-02-18T17:24:21.327" v="1558" actId="1076"/>
          <ac:spMkLst>
            <pc:docMk/>
            <pc:sldMk cId="449040168" sldId="277"/>
            <ac:spMk id="2" creationId="{04AD522C-C5E6-0D3A-E4D4-162B07CAFAC0}"/>
          </ac:spMkLst>
        </pc:spChg>
        <pc:spChg chg="del mod">
          <ac:chgData name="Edwin James" userId="d87a9d46e3e20a6a" providerId="LiveId" clId="{C63AB297-0DEE-4361-91B2-91D67DCEB0BF}" dt="2024-02-18T17:23:05.076" v="1539" actId="478"/>
          <ac:spMkLst>
            <pc:docMk/>
            <pc:sldMk cId="449040168" sldId="277"/>
            <ac:spMk id="3" creationId="{21B63D0F-03B7-6C77-F00C-46F317AA3C97}"/>
          </ac:spMkLst>
        </pc:spChg>
        <pc:picChg chg="add mod">
          <ac:chgData name="Edwin James" userId="d87a9d46e3e20a6a" providerId="LiveId" clId="{C63AB297-0DEE-4361-91B2-91D67DCEB0BF}" dt="2024-02-18T17:24:27.216" v="1561" actId="1076"/>
          <ac:picMkLst>
            <pc:docMk/>
            <pc:sldMk cId="449040168" sldId="277"/>
            <ac:picMk id="5" creationId="{B9F8291B-0AB7-51B8-3220-8296EF318EA4}"/>
          </ac:picMkLst>
        </pc:picChg>
      </pc:sldChg>
      <pc:sldChg chg="new del">
        <pc:chgData name="Edwin James" userId="d87a9d46e3e20a6a" providerId="LiveId" clId="{C63AB297-0DEE-4361-91B2-91D67DCEB0BF}" dt="2024-02-18T17:21:19.836" v="1527" actId="2696"/>
        <pc:sldMkLst>
          <pc:docMk/>
          <pc:sldMk cId="2817267253" sldId="277"/>
        </pc:sldMkLst>
      </pc:sldChg>
      <pc:sldChg chg="addSp delSp modSp add mod chgLayout">
        <pc:chgData name="Edwin James" userId="d87a9d46e3e20a6a" providerId="LiveId" clId="{C63AB297-0DEE-4361-91B2-91D67DCEB0BF}" dt="2024-02-18T17:25:58.552" v="1576" actId="700"/>
        <pc:sldMkLst>
          <pc:docMk/>
          <pc:sldMk cId="3257294411" sldId="278"/>
        </pc:sldMkLst>
        <pc:spChg chg="del mod">
          <ac:chgData name="Edwin James" userId="d87a9d46e3e20a6a" providerId="LiveId" clId="{C63AB297-0DEE-4361-91B2-91D67DCEB0BF}" dt="2024-02-18T17:25:25.828" v="1569" actId="478"/>
          <ac:spMkLst>
            <pc:docMk/>
            <pc:sldMk cId="3257294411" sldId="278"/>
            <ac:spMk id="2" creationId="{58AF8452-C656-15A6-36CA-9196928B0FA6}"/>
          </ac:spMkLst>
        </pc:spChg>
        <pc:spChg chg="add del mod ord">
          <ac:chgData name="Edwin James" userId="d87a9d46e3e20a6a" providerId="LiveId" clId="{C63AB297-0DEE-4361-91B2-91D67DCEB0BF}" dt="2024-02-18T17:25:58.552" v="1576" actId="700"/>
          <ac:spMkLst>
            <pc:docMk/>
            <pc:sldMk cId="3257294411" sldId="278"/>
            <ac:spMk id="6" creationId="{832DC115-88E8-743D-095F-E9FB2F699CB9}"/>
          </ac:spMkLst>
        </pc:spChg>
        <pc:spChg chg="add del mod ord">
          <ac:chgData name="Edwin James" userId="d87a9d46e3e20a6a" providerId="LiveId" clId="{C63AB297-0DEE-4361-91B2-91D67DCEB0BF}" dt="2024-02-18T17:25:58.552" v="1576" actId="700"/>
          <ac:spMkLst>
            <pc:docMk/>
            <pc:sldMk cId="3257294411" sldId="278"/>
            <ac:spMk id="7" creationId="{F375397F-9160-4669-4856-41F3C97B8C91}"/>
          </ac:spMkLst>
        </pc:spChg>
        <pc:picChg chg="add mod">
          <ac:chgData name="Edwin James" userId="d87a9d46e3e20a6a" providerId="LiveId" clId="{C63AB297-0DEE-4361-91B2-91D67DCEB0BF}" dt="2024-02-18T17:25:33.481" v="1574" actId="1076"/>
          <ac:picMkLst>
            <pc:docMk/>
            <pc:sldMk cId="3257294411" sldId="278"/>
            <ac:picMk id="4" creationId="{ACD57621-5022-EB4B-26E3-3335EDEB251E}"/>
          </ac:picMkLst>
        </pc:picChg>
        <pc:picChg chg="del">
          <ac:chgData name="Edwin James" userId="d87a9d46e3e20a6a" providerId="LiveId" clId="{C63AB297-0DEE-4361-91B2-91D67DCEB0BF}" dt="2024-02-18T17:25:15.831" v="1563" actId="478"/>
          <ac:picMkLst>
            <pc:docMk/>
            <pc:sldMk cId="3257294411" sldId="278"/>
            <ac:picMk id="5" creationId="{955373D1-BCCA-71BC-B324-4F14BDB57AD7}"/>
          </ac:picMkLst>
        </pc:picChg>
      </pc:sldChg>
      <pc:sldChg chg="modSp new mod">
        <pc:chgData name="Edwin James" userId="d87a9d46e3e20a6a" providerId="LiveId" clId="{C63AB297-0DEE-4361-91B2-91D67DCEB0BF}" dt="2024-02-18T17:26:57.758" v="1598" actId="403"/>
        <pc:sldMkLst>
          <pc:docMk/>
          <pc:sldMk cId="2485899235" sldId="279"/>
        </pc:sldMkLst>
        <pc:spChg chg="mod">
          <ac:chgData name="Edwin James" userId="d87a9d46e3e20a6a" providerId="LiveId" clId="{C63AB297-0DEE-4361-91B2-91D67DCEB0BF}" dt="2024-02-18T17:26:57.758" v="1598" actId="403"/>
          <ac:spMkLst>
            <pc:docMk/>
            <pc:sldMk cId="2485899235" sldId="279"/>
            <ac:spMk id="2" creationId="{DE5CB1E5-621F-DE98-FFC4-E5A3E291A728}"/>
          </ac:spMkLst>
        </pc:spChg>
        <pc:spChg chg="mod">
          <ac:chgData name="Edwin James" userId="d87a9d46e3e20a6a" providerId="LiveId" clId="{C63AB297-0DEE-4361-91B2-91D67DCEB0BF}" dt="2024-02-18T17:26:53.462" v="1597" actId="113"/>
          <ac:spMkLst>
            <pc:docMk/>
            <pc:sldMk cId="2485899235" sldId="279"/>
            <ac:spMk id="3" creationId="{BC8BF80C-66EA-C0E3-D37E-E1CA51CF3EBB}"/>
          </ac:spMkLst>
        </pc:spChg>
      </pc:sldChg>
      <pc:sldChg chg="addSp delSp modSp new mod">
        <pc:chgData name="Edwin James" userId="d87a9d46e3e20a6a" providerId="LiveId" clId="{C63AB297-0DEE-4361-91B2-91D67DCEB0BF}" dt="2024-02-18T17:30:19.985" v="1641" actId="14838"/>
        <pc:sldMkLst>
          <pc:docMk/>
          <pc:sldMk cId="3927596603" sldId="280"/>
        </pc:sldMkLst>
        <pc:spChg chg="del">
          <ac:chgData name="Edwin James" userId="d87a9d46e3e20a6a" providerId="LiveId" clId="{C63AB297-0DEE-4361-91B2-91D67DCEB0BF}" dt="2024-02-18T17:27:18.898" v="1600" actId="478"/>
          <ac:spMkLst>
            <pc:docMk/>
            <pc:sldMk cId="3927596603" sldId="280"/>
            <ac:spMk id="2" creationId="{B1F0CE2D-6DA1-E2A0-5255-2B316E1523C4}"/>
          </ac:spMkLst>
        </pc:spChg>
        <pc:spChg chg="del mod">
          <ac:chgData name="Edwin James" userId="d87a9d46e3e20a6a" providerId="LiveId" clId="{C63AB297-0DEE-4361-91B2-91D67DCEB0BF}" dt="2024-02-18T17:28:01.722" v="1603" actId="931"/>
          <ac:spMkLst>
            <pc:docMk/>
            <pc:sldMk cId="3927596603" sldId="280"/>
            <ac:spMk id="3" creationId="{9E47F5DC-EDB5-B874-A193-E8393AFDC4BC}"/>
          </ac:spMkLst>
        </pc:spChg>
        <pc:spChg chg="add mod">
          <ac:chgData name="Edwin James" userId="d87a9d46e3e20a6a" providerId="LiveId" clId="{C63AB297-0DEE-4361-91B2-91D67DCEB0BF}" dt="2024-02-18T17:30:19.985" v="1641" actId="14838"/>
          <ac:spMkLst>
            <pc:docMk/>
            <pc:sldMk cId="3927596603" sldId="280"/>
            <ac:spMk id="7" creationId="{0479AFD0-AA42-DCBF-9FBE-0E8A3753D0FD}"/>
          </ac:spMkLst>
        </pc:spChg>
        <pc:picChg chg="add del mod">
          <ac:chgData name="Edwin James" userId="d87a9d46e3e20a6a" providerId="LiveId" clId="{C63AB297-0DEE-4361-91B2-91D67DCEB0BF}" dt="2024-02-18T17:28:26.277" v="1610" actId="478"/>
          <ac:picMkLst>
            <pc:docMk/>
            <pc:sldMk cId="3927596603" sldId="280"/>
            <ac:picMk id="5" creationId="{E6FF5576-31CF-BF9C-B909-8F86E992E59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CD53B-B7D6-43BD-8D55-A35708DD2BB9}" type="doc">
      <dgm:prSet loTypeId="urn:microsoft.com/office/officeart/2005/8/layout/process5" loCatId="process" qsTypeId="urn:microsoft.com/office/officeart/2005/8/quickstyle/3d3" qsCatId="3D" csTypeId="urn:microsoft.com/office/officeart/2005/8/colors/colorful1" csCatId="colorful" phldr="1"/>
      <dgm:spPr/>
      <dgm:t>
        <a:bodyPr/>
        <a:lstStyle/>
        <a:p>
          <a:endParaRPr lang="en-IN"/>
        </a:p>
      </dgm:t>
    </dgm:pt>
    <dgm:pt modelId="{68B2C9BA-B31E-4830-B5B1-BC42FF76111A}">
      <dgm:prSet phldrT="[Text]"/>
      <dgm:spPr/>
      <dgm:t>
        <a:bodyPr/>
        <a:lstStyle/>
        <a:p>
          <a:r>
            <a:rPr lang="en-US" dirty="0"/>
            <a:t>Importing Libraries</a:t>
          </a:r>
        </a:p>
        <a:p>
          <a:endParaRPr lang="en-IN" dirty="0"/>
        </a:p>
      </dgm:t>
    </dgm:pt>
    <dgm:pt modelId="{D743106F-84D0-460F-9030-190642C963C2}" type="parTrans" cxnId="{9F602AA1-3519-468C-AF5F-8DFEC3431C14}">
      <dgm:prSet/>
      <dgm:spPr/>
      <dgm:t>
        <a:bodyPr/>
        <a:lstStyle/>
        <a:p>
          <a:endParaRPr lang="en-IN"/>
        </a:p>
      </dgm:t>
    </dgm:pt>
    <dgm:pt modelId="{F997A048-0D70-4435-9E4A-5BA52B2A4FC1}" type="sibTrans" cxnId="{9F602AA1-3519-468C-AF5F-8DFEC3431C14}">
      <dgm:prSet/>
      <dgm:spPr/>
      <dgm:t>
        <a:bodyPr/>
        <a:lstStyle/>
        <a:p>
          <a:endParaRPr lang="en-IN"/>
        </a:p>
      </dgm:t>
    </dgm:pt>
    <dgm:pt modelId="{B0B142B2-09A2-4813-8077-462AC9815321}">
      <dgm:prSet phldrT="[Text]"/>
      <dgm:spPr/>
      <dgm:t>
        <a:bodyPr/>
        <a:lstStyle/>
        <a:p>
          <a:r>
            <a:rPr lang="en-US" dirty="0"/>
            <a:t>Data Preprocessing</a:t>
          </a:r>
          <a:endParaRPr lang="en-IN" dirty="0"/>
        </a:p>
      </dgm:t>
    </dgm:pt>
    <dgm:pt modelId="{90B93C3B-E1FE-4A8B-9E9A-9D590BE64A0C}" type="parTrans" cxnId="{B044C6F4-EC90-4776-86AA-A095D4597A96}">
      <dgm:prSet/>
      <dgm:spPr/>
      <dgm:t>
        <a:bodyPr/>
        <a:lstStyle/>
        <a:p>
          <a:endParaRPr lang="en-IN"/>
        </a:p>
      </dgm:t>
    </dgm:pt>
    <dgm:pt modelId="{5D9183ED-C9B1-4E06-9DDB-BEE993D8AA21}" type="sibTrans" cxnId="{B044C6F4-EC90-4776-86AA-A095D4597A96}">
      <dgm:prSet/>
      <dgm:spPr/>
      <dgm:t>
        <a:bodyPr/>
        <a:lstStyle/>
        <a:p>
          <a:endParaRPr lang="en-IN"/>
        </a:p>
      </dgm:t>
    </dgm:pt>
    <dgm:pt modelId="{D1734067-7FD5-4D6C-A1FA-D09B7C754FF4}">
      <dgm:prSet phldrT="[Text]"/>
      <dgm:spPr/>
      <dgm:t>
        <a:bodyPr/>
        <a:lstStyle/>
        <a:p>
          <a:r>
            <a:rPr lang="en-IN" b="0" i="0" dirty="0"/>
            <a:t>Model Evaluation Metrics</a:t>
          </a:r>
          <a:endParaRPr lang="en-IN" dirty="0"/>
        </a:p>
      </dgm:t>
    </dgm:pt>
    <dgm:pt modelId="{6F9FBF37-08F6-4E91-B0DE-9A8A35CAB555}" type="parTrans" cxnId="{297B0AF6-36B8-4098-912B-2C1C4608A5FA}">
      <dgm:prSet/>
      <dgm:spPr/>
      <dgm:t>
        <a:bodyPr/>
        <a:lstStyle/>
        <a:p>
          <a:endParaRPr lang="en-IN"/>
        </a:p>
      </dgm:t>
    </dgm:pt>
    <dgm:pt modelId="{CD124811-2237-42CD-8CAA-1FDB5A708DAB}" type="sibTrans" cxnId="{297B0AF6-36B8-4098-912B-2C1C4608A5FA}">
      <dgm:prSet/>
      <dgm:spPr/>
      <dgm:t>
        <a:bodyPr/>
        <a:lstStyle/>
        <a:p>
          <a:endParaRPr lang="en-IN"/>
        </a:p>
      </dgm:t>
    </dgm:pt>
    <dgm:pt modelId="{6FE733CB-B900-4235-8EF6-9B4CB1003D2F}">
      <dgm:prSet phldrT="[Text]"/>
      <dgm:spPr/>
      <dgm:t>
        <a:bodyPr/>
        <a:lstStyle/>
        <a:p>
          <a:r>
            <a:rPr lang="en-IN" b="0" i="0" dirty="0"/>
            <a:t>Apply Classification Models</a:t>
          </a:r>
          <a:endParaRPr lang="en-IN" dirty="0"/>
        </a:p>
      </dgm:t>
    </dgm:pt>
    <dgm:pt modelId="{11755C21-322A-475A-B031-D24423E9F915}" type="parTrans" cxnId="{783F819E-4017-4768-821F-FC425BEEC7CC}">
      <dgm:prSet/>
      <dgm:spPr/>
      <dgm:t>
        <a:bodyPr/>
        <a:lstStyle/>
        <a:p>
          <a:endParaRPr lang="en-IN"/>
        </a:p>
      </dgm:t>
    </dgm:pt>
    <dgm:pt modelId="{F595CBB3-12C8-42A3-B975-63186E37AC05}" type="sibTrans" cxnId="{783F819E-4017-4768-821F-FC425BEEC7CC}">
      <dgm:prSet/>
      <dgm:spPr/>
      <dgm:t>
        <a:bodyPr/>
        <a:lstStyle/>
        <a:p>
          <a:endParaRPr lang="en-IN"/>
        </a:p>
      </dgm:t>
    </dgm:pt>
    <dgm:pt modelId="{363F3B83-7DFD-43DA-B4D1-7A867E108E1E}">
      <dgm:prSet phldrT="[Text]"/>
      <dgm:spPr/>
      <dgm:t>
        <a:bodyPr/>
        <a:lstStyle/>
        <a:p>
          <a:r>
            <a:rPr lang="en-IN" b="0" i="0" dirty="0"/>
            <a:t>Approach to </a:t>
          </a:r>
          <a:r>
            <a:rPr lang="en-IN" b="0" i="0" dirty="0" err="1"/>
            <a:t>XGboost</a:t>
          </a:r>
          <a:endParaRPr lang="en-IN" dirty="0"/>
        </a:p>
      </dgm:t>
    </dgm:pt>
    <dgm:pt modelId="{22C58475-453E-4129-B677-816480584925}" type="parTrans" cxnId="{9A0C0EAE-135B-41D6-9168-DDB20BDB4ABD}">
      <dgm:prSet/>
      <dgm:spPr/>
      <dgm:t>
        <a:bodyPr/>
        <a:lstStyle/>
        <a:p>
          <a:endParaRPr lang="en-IN"/>
        </a:p>
      </dgm:t>
    </dgm:pt>
    <dgm:pt modelId="{01AFF17D-A940-4458-8EFD-22D82E9EFFEC}" type="sibTrans" cxnId="{9A0C0EAE-135B-41D6-9168-DDB20BDB4ABD}">
      <dgm:prSet/>
      <dgm:spPr/>
      <dgm:t>
        <a:bodyPr/>
        <a:lstStyle/>
        <a:p>
          <a:endParaRPr lang="en-IN"/>
        </a:p>
      </dgm:t>
    </dgm:pt>
    <dgm:pt modelId="{168D781D-4636-4D50-BF6D-CC1CC419BDC1}">
      <dgm:prSet phldrT="[Text]"/>
      <dgm:spPr/>
      <dgm:t>
        <a:bodyPr/>
        <a:lstStyle/>
        <a:p>
          <a:r>
            <a:rPr lang="en-IN" b="0" i="0" dirty="0"/>
            <a:t>Apply PCA</a:t>
          </a:r>
          <a:endParaRPr lang="en-IN" dirty="0"/>
        </a:p>
      </dgm:t>
    </dgm:pt>
    <dgm:pt modelId="{12DBE032-DFD8-4304-8E40-AE330F216E15}" type="parTrans" cxnId="{7BC1308B-86A4-4810-8C3D-E1C451F2AF38}">
      <dgm:prSet/>
      <dgm:spPr/>
      <dgm:t>
        <a:bodyPr/>
        <a:lstStyle/>
        <a:p>
          <a:endParaRPr lang="en-IN"/>
        </a:p>
      </dgm:t>
    </dgm:pt>
    <dgm:pt modelId="{7462751C-58D7-4E78-9C51-BF5F9C1962DC}" type="sibTrans" cxnId="{7BC1308B-86A4-4810-8C3D-E1C451F2AF38}">
      <dgm:prSet/>
      <dgm:spPr/>
      <dgm:t>
        <a:bodyPr/>
        <a:lstStyle/>
        <a:p>
          <a:endParaRPr lang="en-IN"/>
        </a:p>
      </dgm:t>
    </dgm:pt>
    <dgm:pt modelId="{9ECC72D0-A0EF-409B-B44E-C0FF1093E36D}">
      <dgm:prSet phldrT="[Text]"/>
      <dgm:spPr/>
      <dgm:t>
        <a:bodyPr/>
        <a:lstStyle/>
        <a:p>
          <a:r>
            <a:rPr lang="en-US" dirty="0"/>
            <a:t>Conclusion</a:t>
          </a:r>
          <a:endParaRPr lang="en-IN" dirty="0"/>
        </a:p>
      </dgm:t>
    </dgm:pt>
    <dgm:pt modelId="{E5EDDAC9-8E6A-45A1-91CE-8E632CDBF451}" type="parTrans" cxnId="{2AC4B68D-C5E3-4C17-A66D-045887F03192}">
      <dgm:prSet/>
      <dgm:spPr/>
      <dgm:t>
        <a:bodyPr/>
        <a:lstStyle/>
        <a:p>
          <a:endParaRPr lang="en-IN"/>
        </a:p>
      </dgm:t>
    </dgm:pt>
    <dgm:pt modelId="{EE32B8BF-7F95-45DC-9480-61FD2D7346ED}" type="sibTrans" cxnId="{2AC4B68D-C5E3-4C17-A66D-045887F03192}">
      <dgm:prSet/>
      <dgm:spPr/>
      <dgm:t>
        <a:bodyPr/>
        <a:lstStyle/>
        <a:p>
          <a:endParaRPr lang="en-IN"/>
        </a:p>
      </dgm:t>
    </dgm:pt>
    <dgm:pt modelId="{29D23DE3-40E3-4CA9-8487-A268E569090D}" type="pres">
      <dgm:prSet presAssocID="{888CD53B-B7D6-43BD-8D55-A35708DD2BB9}" presName="diagram" presStyleCnt="0">
        <dgm:presLayoutVars>
          <dgm:dir/>
          <dgm:resizeHandles val="exact"/>
        </dgm:presLayoutVars>
      </dgm:prSet>
      <dgm:spPr/>
    </dgm:pt>
    <dgm:pt modelId="{F5A48D5E-874C-4FC9-8BB9-DD143F5AA80E}" type="pres">
      <dgm:prSet presAssocID="{68B2C9BA-B31E-4830-B5B1-BC42FF76111A}" presName="node" presStyleLbl="node1" presStyleIdx="0" presStyleCnt="7">
        <dgm:presLayoutVars>
          <dgm:bulletEnabled val="1"/>
        </dgm:presLayoutVars>
      </dgm:prSet>
      <dgm:spPr/>
    </dgm:pt>
    <dgm:pt modelId="{88A0635F-6F44-45B3-A13E-1F3582BD57A8}" type="pres">
      <dgm:prSet presAssocID="{F997A048-0D70-4435-9E4A-5BA52B2A4FC1}" presName="sibTrans" presStyleLbl="sibTrans2D1" presStyleIdx="0" presStyleCnt="6"/>
      <dgm:spPr/>
    </dgm:pt>
    <dgm:pt modelId="{716E2340-D8F4-47AE-A5E1-50EFF8E70E8C}" type="pres">
      <dgm:prSet presAssocID="{F997A048-0D70-4435-9E4A-5BA52B2A4FC1}" presName="connectorText" presStyleLbl="sibTrans2D1" presStyleIdx="0" presStyleCnt="6"/>
      <dgm:spPr/>
    </dgm:pt>
    <dgm:pt modelId="{816E2487-27D4-4537-87F0-356A3178D078}" type="pres">
      <dgm:prSet presAssocID="{B0B142B2-09A2-4813-8077-462AC9815321}" presName="node" presStyleLbl="node1" presStyleIdx="1" presStyleCnt="7">
        <dgm:presLayoutVars>
          <dgm:bulletEnabled val="1"/>
        </dgm:presLayoutVars>
      </dgm:prSet>
      <dgm:spPr/>
    </dgm:pt>
    <dgm:pt modelId="{4ECB9F7F-E355-4B06-B6FD-72A6D44B8CF9}" type="pres">
      <dgm:prSet presAssocID="{5D9183ED-C9B1-4E06-9DDB-BEE993D8AA21}" presName="sibTrans" presStyleLbl="sibTrans2D1" presStyleIdx="1" presStyleCnt="6"/>
      <dgm:spPr/>
    </dgm:pt>
    <dgm:pt modelId="{EBD01266-6FF4-41DF-BD63-B6B3A2481C71}" type="pres">
      <dgm:prSet presAssocID="{5D9183ED-C9B1-4E06-9DDB-BEE993D8AA21}" presName="connectorText" presStyleLbl="sibTrans2D1" presStyleIdx="1" presStyleCnt="6"/>
      <dgm:spPr/>
    </dgm:pt>
    <dgm:pt modelId="{2E9F6BA0-B9BA-4CC7-BC44-5049ED0B9502}" type="pres">
      <dgm:prSet presAssocID="{D1734067-7FD5-4D6C-A1FA-D09B7C754FF4}" presName="node" presStyleLbl="node1" presStyleIdx="2" presStyleCnt="7">
        <dgm:presLayoutVars>
          <dgm:bulletEnabled val="1"/>
        </dgm:presLayoutVars>
      </dgm:prSet>
      <dgm:spPr/>
    </dgm:pt>
    <dgm:pt modelId="{B6DE00F9-6682-4017-948F-A6C3CE10F1C2}" type="pres">
      <dgm:prSet presAssocID="{CD124811-2237-42CD-8CAA-1FDB5A708DAB}" presName="sibTrans" presStyleLbl="sibTrans2D1" presStyleIdx="2" presStyleCnt="6"/>
      <dgm:spPr/>
    </dgm:pt>
    <dgm:pt modelId="{0F6542C1-A66F-46C3-BE07-0FED4EC61DB4}" type="pres">
      <dgm:prSet presAssocID="{CD124811-2237-42CD-8CAA-1FDB5A708DAB}" presName="connectorText" presStyleLbl="sibTrans2D1" presStyleIdx="2" presStyleCnt="6"/>
      <dgm:spPr/>
    </dgm:pt>
    <dgm:pt modelId="{55430090-3364-4C3D-B900-F35AC26C8A0D}" type="pres">
      <dgm:prSet presAssocID="{6FE733CB-B900-4235-8EF6-9B4CB1003D2F}" presName="node" presStyleLbl="node1" presStyleIdx="3" presStyleCnt="7">
        <dgm:presLayoutVars>
          <dgm:bulletEnabled val="1"/>
        </dgm:presLayoutVars>
      </dgm:prSet>
      <dgm:spPr/>
    </dgm:pt>
    <dgm:pt modelId="{62116E0F-0EF0-4D33-8DD3-3042E8DA5C57}" type="pres">
      <dgm:prSet presAssocID="{F595CBB3-12C8-42A3-B975-63186E37AC05}" presName="sibTrans" presStyleLbl="sibTrans2D1" presStyleIdx="3" presStyleCnt="6"/>
      <dgm:spPr/>
    </dgm:pt>
    <dgm:pt modelId="{FB0575E0-EC0D-4FA2-A3CE-FB640400F160}" type="pres">
      <dgm:prSet presAssocID="{F595CBB3-12C8-42A3-B975-63186E37AC05}" presName="connectorText" presStyleLbl="sibTrans2D1" presStyleIdx="3" presStyleCnt="6"/>
      <dgm:spPr/>
    </dgm:pt>
    <dgm:pt modelId="{015A7FEE-3BB8-4229-8894-7B46522774FC}" type="pres">
      <dgm:prSet presAssocID="{363F3B83-7DFD-43DA-B4D1-7A867E108E1E}" presName="node" presStyleLbl="node1" presStyleIdx="4" presStyleCnt="7">
        <dgm:presLayoutVars>
          <dgm:bulletEnabled val="1"/>
        </dgm:presLayoutVars>
      </dgm:prSet>
      <dgm:spPr/>
    </dgm:pt>
    <dgm:pt modelId="{17E85CA2-E89C-4D90-9271-B9E2BDDAAF9F}" type="pres">
      <dgm:prSet presAssocID="{01AFF17D-A940-4458-8EFD-22D82E9EFFEC}" presName="sibTrans" presStyleLbl="sibTrans2D1" presStyleIdx="4" presStyleCnt="6"/>
      <dgm:spPr/>
    </dgm:pt>
    <dgm:pt modelId="{5BB4ABD0-330E-404C-A155-AFEACED6DDDD}" type="pres">
      <dgm:prSet presAssocID="{01AFF17D-A940-4458-8EFD-22D82E9EFFEC}" presName="connectorText" presStyleLbl="sibTrans2D1" presStyleIdx="4" presStyleCnt="6"/>
      <dgm:spPr/>
    </dgm:pt>
    <dgm:pt modelId="{5052B89C-A030-4ADD-8D7D-11E9D43ACAAD}" type="pres">
      <dgm:prSet presAssocID="{168D781D-4636-4D50-BF6D-CC1CC419BDC1}" presName="node" presStyleLbl="node1" presStyleIdx="5" presStyleCnt="7">
        <dgm:presLayoutVars>
          <dgm:bulletEnabled val="1"/>
        </dgm:presLayoutVars>
      </dgm:prSet>
      <dgm:spPr/>
    </dgm:pt>
    <dgm:pt modelId="{6EAF34DF-50E4-4294-93CF-060A379B6E76}" type="pres">
      <dgm:prSet presAssocID="{7462751C-58D7-4E78-9C51-BF5F9C1962DC}" presName="sibTrans" presStyleLbl="sibTrans2D1" presStyleIdx="5" presStyleCnt="6"/>
      <dgm:spPr/>
    </dgm:pt>
    <dgm:pt modelId="{52533367-6040-456A-8636-D0AC40F3CF19}" type="pres">
      <dgm:prSet presAssocID="{7462751C-58D7-4E78-9C51-BF5F9C1962DC}" presName="connectorText" presStyleLbl="sibTrans2D1" presStyleIdx="5" presStyleCnt="6"/>
      <dgm:spPr/>
    </dgm:pt>
    <dgm:pt modelId="{700AB944-7B6E-472D-A937-E520FCF730F9}" type="pres">
      <dgm:prSet presAssocID="{9ECC72D0-A0EF-409B-B44E-C0FF1093E36D}" presName="node" presStyleLbl="node1" presStyleIdx="6" presStyleCnt="7">
        <dgm:presLayoutVars>
          <dgm:bulletEnabled val="1"/>
        </dgm:presLayoutVars>
      </dgm:prSet>
      <dgm:spPr/>
    </dgm:pt>
  </dgm:ptLst>
  <dgm:cxnLst>
    <dgm:cxn modelId="{BF7FA61F-A22F-4798-B3B2-4178D6A16EF0}" type="presOf" srcId="{363F3B83-7DFD-43DA-B4D1-7A867E108E1E}" destId="{015A7FEE-3BB8-4229-8894-7B46522774FC}" srcOrd="0" destOrd="0" presId="urn:microsoft.com/office/officeart/2005/8/layout/process5"/>
    <dgm:cxn modelId="{FCF10630-1113-486F-AA2A-0A94AD80DD29}" type="presOf" srcId="{01AFF17D-A940-4458-8EFD-22D82E9EFFEC}" destId="{5BB4ABD0-330E-404C-A155-AFEACED6DDDD}" srcOrd="1" destOrd="0" presId="urn:microsoft.com/office/officeart/2005/8/layout/process5"/>
    <dgm:cxn modelId="{2C5EF135-402B-4435-8CE2-EF46C0980B3B}" type="presOf" srcId="{6FE733CB-B900-4235-8EF6-9B4CB1003D2F}" destId="{55430090-3364-4C3D-B900-F35AC26C8A0D}" srcOrd="0" destOrd="0" presId="urn:microsoft.com/office/officeart/2005/8/layout/process5"/>
    <dgm:cxn modelId="{12C1483C-DAE9-4B48-8035-7E58D11F114D}" type="presOf" srcId="{01AFF17D-A940-4458-8EFD-22D82E9EFFEC}" destId="{17E85CA2-E89C-4D90-9271-B9E2BDDAAF9F}" srcOrd="0" destOrd="0" presId="urn:microsoft.com/office/officeart/2005/8/layout/process5"/>
    <dgm:cxn modelId="{23317360-362C-4B3E-8BDD-CD92E31B7ACE}" type="presOf" srcId="{888CD53B-B7D6-43BD-8D55-A35708DD2BB9}" destId="{29D23DE3-40E3-4CA9-8487-A268E569090D}" srcOrd="0" destOrd="0" presId="urn:microsoft.com/office/officeart/2005/8/layout/process5"/>
    <dgm:cxn modelId="{7FDE2864-ED67-4C7B-A37A-7143141E643A}" type="presOf" srcId="{CD124811-2237-42CD-8CAA-1FDB5A708DAB}" destId="{0F6542C1-A66F-46C3-BE07-0FED4EC61DB4}" srcOrd="1" destOrd="0" presId="urn:microsoft.com/office/officeart/2005/8/layout/process5"/>
    <dgm:cxn modelId="{CA266066-1882-4D9E-A569-1879DF85B653}" type="presOf" srcId="{7462751C-58D7-4E78-9C51-BF5F9C1962DC}" destId="{52533367-6040-456A-8636-D0AC40F3CF19}" srcOrd="1" destOrd="0" presId="urn:microsoft.com/office/officeart/2005/8/layout/process5"/>
    <dgm:cxn modelId="{920F4970-0F0F-46E3-A961-556704D8A170}" type="presOf" srcId="{CD124811-2237-42CD-8CAA-1FDB5A708DAB}" destId="{B6DE00F9-6682-4017-948F-A6C3CE10F1C2}" srcOrd="0" destOrd="0" presId="urn:microsoft.com/office/officeart/2005/8/layout/process5"/>
    <dgm:cxn modelId="{6AC03552-778F-46F0-B90A-EDE37EE840DC}" type="presOf" srcId="{F997A048-0D70-4435-9E4A-5BA52B2A4FC1}" destId="{88A0635F-6F44-45B3-A13E-1F3582BD57A8}" srcOrd="0" destOrd="0" presId="urn:microsoft.com/office/officeart/2005/8/layout/process5"/>
    <dgm:cxn modelId="{93171C7B-B928-4030-9D9A-98E62E39D3AD}" type="presOf" srcId="{B0B142B2-09A2-4813-8077-462AC9815321}" destId="{816E2487-27D4-4537-87F0-356A3178D078}" srcOrd="0" destOrd="0" presId="urn:microsoft.com/office/officeart/2005/8/layout/process5"/>
    <dgm:cxn modelId="{15222C7B-9C96-4393-A313-B711FDB10DE5}" type="presOf" srcId="{5D9183ED-C9B1-4E06-9DDB-BEE993D8AA21}" destId="{EBD01266-6FF4-41DF-BD63-B6B3A2481C71}" srcOrd="1" destOrd="0" presId="urn:microsoft.com/office/officeart/2005/8/layout/process5"/>
    <dgm:cxn modelId="{6462DC80-2FED-4278-9E88-D235227BA32E}" type="presOf" srcId="{F997A048-0D70-4435-9E4A-5BA52B2A4FC1}" destId="{716E2340-D8F4-47AE-A5E1-50EFF8E70E8C}" srcOrd="1" destOrd="0" presId="urn:microsoft.com/office/officeart/2005/8/layout/process5"/>
    <dgm:cxn modelId="{7BC1308B-86A4-4810-8C3D-E1C451F2AF38}" srcId="{888CD53B-B7D6-43BD-8D55-A35708DD2BB9}" destId="{168D781D-4636-4D50-BF6D-CC1CC419BDC1}" srcOrd="5" destOrd="0" parTransId="{12DBE032-DFD8-4304-8E40-AE330F216E15}" sibTransId="{7462751C-58D7-4E78-9C51-BF5F9C1962DC}"/>
    <dgm:cxn modelId="{2AC4B68D-C5E3-4C17-A66D-045887F03192}" srcId="{888CD53B-B7D6-43BD-8D55-A35708DD2BB9}" destId="{9ECC72D0-A0EF-409B-B44E-C0FF1093E36D}" srcOrd="6" destOrd="0" parTransId="{E5EDDAC9-8E6A-45A1-91CE-8E632CDBF451}" sibTransId="{EE32B8BF-7F95-45DC-9480-61FD2D7346ED}"/>
    <dgm:cxn modelId="{CB8E8C8E-0BE2-41F1-B41E-233B61BC0BAF}" type="presOf" srcId="{F595CBB3-12C8-42A3-B975-63186E37AC05}" destId="{FB0575E0-EC0D-4FA2-A3CE-FB640400F160}" srcOrd="1" destOrd="0" presId="urn:microsoft.com/office/officeart/2005/8/layout/process5"/>
    <dgm:cxn modelId="{783F819E-4017-4768-821F-FC425BEEC7CC}" srcId="{888CD53B-B7D6-43BD-8D55-A35708DD2BB9}" destId="{6FE733CB-B900-4235-8EF6-9B4CB1003D2F}" srcOrd="3" destOrd="0" parTransId="{11755C21-322A-475A-B031-D24423E9F915}" sibTransId="{F595CBB3-12C8-42A3-B975-63186E37AC05}"/>
    <dgm:cxn modelId="{9F602AA1-3519-468C-AF5F-8DFEC3431C14}" srcId="{888CD53B-B7D6-43BD-8D55-A35708DD2BB9}" destId="{68B2C9BA-B31E-4830-B5B1-BC42FF76111A}" srcOrd="0" destOrd="0" parTransId="{D743106F-84D0-460F-9030-190642C963C2}" sibTransId="{F997A048-0D70-4435-9E4A-5BA52B2A4FC1}"/>
    <dgm:cxn modelId="{958D0FA7-1F1F-4BD8-ADC8-A78F2B4AEF26}" type="presOf" srcId="{5D9183ED-C9B1-4E06-9DDB-BEE993D8AA21}" destId="{4ECB9F7F-E355-4B06-B6FD-72A6D44B8CF9}" srcOrd="0" destOrd="0" presId="urn:microsoft.com/office/officeart/2005/8/layout/process5"/>
    <dgm:cxn modelId="{9A0C0EAE-135B-41D6-9168-DDB20BDB4ABD}" srcId="{888CD53B-B7D6-43BD-8D55-A35708DD2BB9}" destId="{363F3B83-7DFD-43DA-B4D1-7A867E108E1E}" srcOrd="4" destOrd="0" parTransId="{22C58475-453E-4129-B677-816480584925}" sibTransId="{01AFF17D-A940-4458-8EFD-22D82E9EFFEC}"/>
    <dgm:cxn modelId="{54FB7BD6-58AB-4002-9460-FC5A0BADF63B}" type="presOf" srcId="{7462751C-58D7-4E78-9C51-BF5F9C1962DC}" destId="{6EAF34DF-50E4-4294-93CF-060A379B6E76}" srcOrd="0" destOrd="0" presId="urn:microsoft.com/office/officeart/2005/8/layout/process5"/>
    <dgm:cxn modelId="{85443FE0-FED2-4793-AF25-F38BA0C05EC7}" type="presOf" srcId="{68B2C9BA-B31E-4830-B5B1-BC42FF76111A}" destId="{F5A48D5E-874C-4FC9-8BB9-DD143F5AA80E}" srcOrd="0" destOrd="0" presId="urn:microsoft.com/office/officeart/2005/8/layout/process5"/>
    <dgm:cxn modelId="{F51E07EA-0ADC-4F93-8AAF-B40B256C2E90}" type="presOf" srcId="{168D781D-4636-4D50-BF6D-CC1CC419BDC1}" destId="{5052B89C-A030-4ADD-8D7D-11E9D43ACAAD}" srcOrd="0" destOrd="0" presId="urn:microsoft.com/office/officeart/2005/8/layout/process5"/>
    <dgm:cxn modelId="{76FF9DED-37AD-4404-9BDD-ABD99F8D6C7D}" type="presOf" srcId="{9ECC72D0-A0EF-409B-B44E-C0FF1093E36D}" destId="{700AB944-7B6E-472D-A937-E520FCF730F9}" srcOrd="0" destOrd="0" presId="urn:microsoft.com/office/officeart/2005/8/layout/process5"/>
    <dgm:cxn modelId="{B044C6F4-EC90-4776-86AA-A095D4597A96}" srcId="{888CD53B-B7D6-43BD-8D55-A35708DD2BB9}" destId="{B0B142B2-09A2-4813-8077-462AC9815321}" srcOrd="1" destOrd="0" parTransId="{90B93C3B-E1FE-4A8B-9E9A-9D590BE64A0C}" sibTransId="{5D9183ED-C9B1-4E06-9DDB-BEE993D8AA21}"/>
    <dgm:cxn modelId="{297B0AF6-36B8-4098-912B-2C1C4608A5FA}" srcId="{888CD53B-B7D6-43BD-8D55-A35708DD2BB9}" destId="{D1734067-7FD5-4D6C-A1FA-D09B7C754FF4}" srcOrd="2" destOrd="0" parTransId="{6F9FBF37-08F6-4E91-B0DE-9A8A35CAB555}" sibTransId="{CD124811-2237-42CD-8CAA-1FDB5A708DAB}"/>
    <dgm:cxn modelId="{8BC3E4FE-4BBD-4009-AB83-888BE1217630}" type="presOf" srcId="{D1734067-7FD5-4D6C-A1FA-D09B7C754FF4}" destId="{2E9F6BA0-B9BA-4CC7-BC44-5049ED0B9502}" srcOrd="0" destOrd="0" presId="urn:microsoft.com/office/officeart/2005/8/layout/process5"/>
    <dgm:cxn modelId="{E15CEFFE-8D42-47D8-B694-EAAC326DCDE8}" type="presOf" srcId="{F595CBB3-12C8-42A3-B975-63186E37AC05}" destId="{62116E0F-0EF0-4D33-8DD3-3042E8DA5C57}" srcOrd="0" destOrd="0" presId="urn:microsoft.com/office/officeart/2005/8/layout/process5"/>
    <dgm:cxn modelId="{86FBE623-1F44-4166-A3B0-6CABC8E1BD16}" type="presParOf" srcId="{29D23DE3-40E3-4CA9-8487-A268E569090D}" destId="{F5A48D5E-874C-4FC9-8BB9-DD143F5AA80E}" srcOrd="0" destOrd="0" presId="urn:microsoft.com/office/officeart/2005/8/layout/process5"/>
    <dgm:cxn modelId="{230AFDB8-C250-40D4-922D-2665EB138E16}" type="presParOf" srcId="{29D23DE3-40E3-4CA9-8487-A268E569090D}" destId="{88A0635F-6F44-45B3-A13E-1F3582BD57A8}" srcOrd="1" destOrd="0" presId="urn:microsoft.com/office/officeart/2005/8/layout/process5"/>
    <dgm:cxn modelId="{22B246E1-28E7-4FA8-AEFF-C55DEDB8575A}" type="presParOf" srcId="{88A0635F-6F44-45B3-A13E-1F3582BD57A8}" destId="{716E2340-D8F4-47AE-A5E1-50EFF8E70E8C}" srcOrd="0" destOrd="0" presId="urn:microsoft.com/office/officeart/2005/8/layout/process5"/>
    <dgm:cxn modelId="{D747546A-00DD-4419-B2E6-DB810A84F318}" type="presParOf" srcId="{29D23DE3-40E3-4CA9-8487-A268E569090D}" destId="{816E2487-27D4-4537-87F0-356A3178D078}" srcOrd="2" destOrd="0" presId="urn:microsoft.com/office/officeart/2005/8/layout/process5"/>
    <dgm:cxn modelId="{3DA9D2AD-E95C-4195-83A1-B45E887EF648}" type="presParOf" srcId="{29D23DE3-40E3-4CA9-8487-A268E569090D}" destId="{4ECB9F7F-E355-4B06-B6FD-72A6D44B8CF9}" srcOrd="3" destOrd="0" presId="urn:microsoft.com/office/officeart/2005/8/layout/process5"/>
    <dgm:cxn modelId="{EB0A98A7-3649-4017-9924-610AEF29D7D1}" type="presParOf" srcId="{4ECB9F7F-E355-4B06-B6FD-72A6D44B8CF9}" destId="{EBD01266-6FF4-41DF-BD63-B6B3A2481C71}" srcOrd="0" destOrd="0" presId="urn:microsoft.com/office/officeart/2005/8/layout/process5"/>
    <dgm:cxn modelId="{F7419D57-DBA4-4502-B282-EB7CFBAA2763}" type="presParOf" srcId="{29D23DE3-40E3-4CA9-8487-A268E569090D}" destId="{2E9F6BA0-B9BA-4CC7-BC44-5049ED0B9502}" srcOrd="4" destOrd="0" presId="urn:microsoft.com/office/officeart/2005/8/layout/process5"/>
    <dgm:cxn modelId="{3BB80C45-9AEB-45D1-BA44-9E49FE3490AA}" type="presParOf" srcId="{29D23DE3-40E3-4CA9-8487-A268E569090D}" destId="{B6DE00F9-6682-4017-948F-A6C3CE10F1C2}" srcOrd="5" destOrd="0" presId="urn:microsoft.com/office/officeart/2005/8/layout/process5"/>
    <dgm:cxn modelId="{3FE53243-4337-4339-9AA2-CF6E06B215CE}" type="presParOf" srcId="{B6DE00F9-6682-4017-948F-A6C3CE10F1C2}" destId="{0F6542C1-A66F-46C3-BE07-0FED4EC61DB4}" srcOrd="0" destOrd="0" presId="urn:microsoft.com/office/officeart/2005/8/layout/process5"/>
    <dgm:cxn modelId="{98147D0B-089B-45F1-927F-B024023F49E6}" type="presParOf" srcId="{29D23DE3-40E3-4CA9-8487-A268E569090D}" destId="{55430090-3364-4C3D-B900-F35AC26C8A0D}" srcOrd="6" destOrd="0" presId="urn:microsoft.com/office/officeart/2005/8/layout/process5"/>
    <dgm:cxn modelId="{F513F0AC-EF4A-4BB1-977B-58E04029D405}" type="presParOf" srcId="{29D23DE3-40E3-4CA9-8487-A268E569090D}" destId="{62116E0F-0EF0-4D33-8DD3-3042E8DA5C57}" srcOrd="7" destOrd="0" presId="urn:microsoft.com/office/officeart/2005/8/layout/process5"/>
    <dgm:cxn modelId="{17030F00-826A-45AA-9F32-FA04CB1258EA}" type="presParOf" srcId="{62116E0F-0EF0-4D33-8DD3-3042E8DA5C57}" destId="{FB0575E0-EC0D-4FA2-A3CE-FB640400F160}" srcOrd="0" destOrd="0" presId="urn:microsoft.com/office/officeart/2005/8/layout/process5"/>
    <dgm:cxn modelId="{518A37BB-89AF-497C-8A97-87988D7C56DF}" type="presParOf" srcId="{29D23DE3-40E3-4CA9-8487-A268E569090D}" destId="{015A7FEE-3BB8-4229-8894-7B46522774FC}" srcOrd="8" destOrd="0" presId="urn:microsoft.com/office/officeart/2005/8/layout/process5"/>
    <dgm:cxn modelId="{C37C1B59-7B2A-4FF9-9695-09EA145BCCD1}" type="presParOf" srcId="{29D23DE3-40E3-4CA9-8487-A268E569090D}" destId="{17E85CA2-E89C-4D90-9271-B9E2BDDAAF9F}" srcOrd="9" destOrd="0" presId="urn:microsoft.com/office/officeart/2005/8/layout/process5"/>
    <dgm:cxn modelId="{6562F8BC-F3E9-41EF-95CF-1969BC024535}" type="presParOf" srcId="{17E85CA2-E89C-4D90-9271-B9E2BDDAAF9F}" destId="{5BB4ABD0-330E-404C-A155-AFEACED6DDDD}" srcOrd="0" destOrd="0" presId="urn:microsoft.com/office/officeart/2005/8/layout/process5"/>
    <dgm:cxn modelId="{5907EF18-621E-4B68-B26D-412FA1C3B630}" type="presParOf" srcId="{29D23DE3-40E3-4CA9-8487-A268E569090D}" destId="{5052B89C-A030-4ADD-8D7D-11E9D43ACAAD}" srcOrd="10" destOrd="0" presId="urn:microsoft.com/office/officeart/2005/8/layout/process5"/>
    <dgm:cxn modelId="{65F576C0-5C24-4185-82B4-E805192C5DAC}" type="presParOf" srcId="{29D23DE3-40E3-4CA9-8487-A268E569090D}" destId="{6EAF34DF-50E4-4294-93CF-060A379B6E76}" srcOrd="11" destOrd="0" presId="urn:microsoft.com/office/officeart/2005/8/layout/process5"/>
    <dgm:cxn modelId="{490D2109-F73C-475C-8ADA-2B1AAB1F52B9}" type="presParOf" srcId="{6EAF34DF-50E4-4294-93CF-060A379B6E76}" destId="{52533367-6040-456A-8636-D0AC40F3CF19}" srcOrd="0" destOrd="0" presId="urn:microsoft.com/office/officeart/2005/8/layout/process5"/>
    <dgm:cxn modelId="{22BCC29E-07D3-4F74-ACB5-8C510D9D5070}" type="presParOf" srcId="{29D23DE3-40E3-4CA9-8487-A268E569090D}" destId="{700AB944-7B6E-472D-A937-E520FCF730F9}"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48D5E-874C-4FC9-8BB9-DD143F5AA80E}">
      <dsp:nvSpPr>
        <dsp:cNvPr id="0" name=""/>
        <dsp:cNvSpPr/>
      </dsp:nvSpPr>
      <dsp:spPr>
        <a:xfrm>
          <a:off x="3917" y="518730"/>
          <a:ext cx="1712993" cy="102779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Importing Libraries</a:t>
          </a:r>
        </a:p>
        <a:p>
          <a:pPr marL="0" lvl="0" indent="0" algn="ctr" defTabSz="755650">
            <a:lnSpc>
              <a:spcPct val="90000"/>
            </a:lnSpc>
            <a:spcBef>
              <a:spcPct val="0"/>
            </a:spcBef>
            <a:spcAft>
              <a:spcPct val="35000"/>
            </a:spcAft>
            <a:buNone/>
          </a:pPr>
          <a:endParaRPr lang="en-IN" sz="1700" kern="1200" dirty="0"/>
        </a:p>
      </dsp:txBody>
      <dsp:txXfrm>
        <a:off x="34020" y="548833"/>
        <a:ext cx="1652787" cy="967589"/>
      </dsp:txXfrm>
    </dsp:sp>
    <dsp:sp modelId="{88A0635F-6F44-45B3-A13E-1F3582BD57A8}">
      <dsp:nvSpPr>
        <dsp:cNvPr id="0" name=""/>
        <dsp:cNvSpPr/>
      </dsp:nvSpPr>
      <dsp:spPr>
        <a:xfrm>
          <a:off x="1867654" y="820217"/>
          <a:ext cx="363154" cy="424822"/>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867654" y="905181"/>
        <a:ext cx="254208" cy="254894"/>
      </dsp:txXfrm>
    </dsp:sp>
    <dsp:sp modelId="{816E2487-27D4-4537-87F0-356A3178D078}">
      <dsp:nvSpPr>
        <dsp:cNvPr id="0" name=""/>
        <dsp:cNvSpPr/>
      </dsp:nvSpPr>
      <dsp:spPr>
        <a:xfrm>
          <a:off x="2402108" y="518730"/>
          <a:ext cx="1712993" cy="1027795"/>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endParaRPr lang="en-IN" sz="1700" kern="1200" dirty="0"/>
        </a:p>
      </dsp:txBody>
      <dsp:txXfrm>
        <a:off x="2432211" y="548833"/>
        <a:ext cx="1652787" cy="967589"/>
      </dsp:txXfrm>
    </dsp:sp>
    <dsp:sp modelId="{4ECB9F7F-E355-4B06-B6FD-72A6D44B8CF9}">
      <dsp:nvSpPr>
        <dsp:cNvPr id="0" name=""/>
        <dsp:cNvSpPr/>
      </dsp:nvSpPr>
      <dsp:spPr>
        <a:xfrm>
          <a:off x="4265844" y="820217"/>
          <a:ext cx="363154" cy="424822"/>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265844" y="905181"/>
        <a:ext cx="254208" cy="254894"/>
      </dsp:txXfrm>
    </dsp:sp>
    <dsp:sp modelId="{2E9F6BA0-B9BA-4CC7-BC44-5049ED0B9502}">
      <dsp:nvSpPr>
        <dsp:cNvPr id="0" name=""/>
        <dsp:cNvSpPr/>
      </dsp:nvSpPr>
      <dsp:spPr>
        <a:xfrm>
          <a:off x="4800298" y="518730"/>
          <a:ext cx="1712993" cy="102779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Model Evaluation Metrics</a:t>
          </a:r>
          <a:endParaRPr lang="en-IN" sz="1700" kern="1200" dirty="0"/>
        </a:p>
      </dsp:txBody>
      <dsp:txXfrm>
        <a:off x="4830401" y="548833"/>
        <a:ext cx="1652787" cy="967589"/>
      </dsp:txXfrm>
    </dsp:sp>
    <dsp:sp modelId="{B6DE00F9-6682-4017-948F-A6C3CE10F1C2}">
      <dsp:nvSpPr>
        <dsp:cNvPr id="0" name=""/>
        <dsp:cNvSpPr/>
      </dsp:nvSpPr>
      <dsp:spPr>
        <a:xfrm>
          <a:off x="6664035" y="820217"/>
          <a:ext cx="363154" cy="424822"/>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664035" y="905181"/>
        <a:ext cx="254208" cy="254894"/>
      </dsp:txXfrm>
    </dsp:sp>
    <dsp:sp modelId="{55430090-3364-4C3D-B900-F35AC26C8A0D}">
      <dsp:nvSpPr>
        <dsp:cNvPr id="0" name=""/>
        <dsp:cNvSpPr/>
      </dsp:nvSpPr>
      <dsp:spPr>
        <a:xfrm>
          <a:off x="7198488" y="518730"/>
          <a:ext cx="1712993" cy="1027795"/>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Apply Classification Models</a:t>
          </a:r>
          <a:endParaRPr lang="en-IN" sz="1700" kern="1200" dirty="0"/>
        </a:p>
      </dsp:txBody>
      <dsp:txXfrm>
        <a:off x="7228591" y="548833"/>
        <a:ext cx="1652787" cy="967589"/>
      </dsp:txXfrm>
    </dsp:sp>
    <dsp:sp modelId="{62116E0F-0EF0-4D33-8DD3-3042E8DA5C57}">
      <dsp:nvSpPr>
        <dsp:cNvPr id="0" name=""/>
        <dsp:cNvSpPr/>
      </dsp:nvSpPr>
      <dsp:spPr>
        <a:xfrm rot="5400000">
          <a:off x="7873408" y="1666435"/>
          <a:ext cx="363154" cy="424822"/>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7927538" y="1697269"/>
        <a:ext cx="254894" cy="254208"/>
      </dsp:txXfrm>
    </dsp:sp>
    <dsp:sp modelId="{015A7FEE-3BB8-4229-8894-7B46522774FC}">
      <dsp:nvSpPr>
        <dsp:cNvPr id="0" name=""/>
        <dsp:cNvSpPr/>
      </dsp:nvSpPr>
      <dsp:spPr>
        <a:xfrm>
          <a:off x="7198488" y="2231723"/>
          <a:ext cx="1712993" cy="1027795"/>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Approach to </a:t>
          </a:r>
          <a:r>
            <a:rPr lang="en-IN" sz="1700" b="0" i="0" kern="1200" dirty="0" err="1"/>
            <a:t>XGboost</a:t>
          </a:r>
          <a:endParaRPr lang="en-IN" sz="1700" kern="1200" dirty="0"/>
        </a:p>
      </dsp:txBody>
      <dsp:txXfrm>
        <a:off x="7228591" y="2261826"/>
        <a:ext cx="1652787" cy="967589"/>
      </dsp:txXfrm>
    </dsp:sp>
    <dsp:sp modelId="{17E85CA2-E89C-4D90-9271-B9E2BDDAAF9F}">
      <dsp:nvSpPr>
        <dsp:cNvPr id="0" name=""/>
        <dsp:cNvSpPr/>
      </dsp:nvSpPr>
      <dsp:spPr>
        <a:xfrm rot="10800000">
          <a:off x="6684591" y="2533210"/>
          <a:ext cx="363154" cy="424822"/>
        </a:xfrm>
        <a:prstGeom prst="rightArrow">
          <a:avLst>
            <a:gd name="adj1" fmla="val 60000"/>
            <a:gd name="adj2" fmla="val 5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6793537" y="2618174"/>
        <a:ext cx="254208" cy="254894"/>
      </dsp:txXfrm>
    </dsp:sp>
    <dsp:sp modelId="{5052B89C-A030-4ADD-8D7D-11E9D43ACAAD}">
      <dsp:nvSpPr>
        <dsp:cNvPr id="0" name=""/>
        <dsp:cNvSpPr/>
      </dsp:nvSpPr>
      <dsp:spPr>
        <a:xfrm>
          <a:off x="4800298" y="2231723"/>
          <a:ext cx="1712993" cy="102779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Apply PCA</a:t>
          </a:r>
          <a:endParaRPr lang="en-IN" sz="1700" kern="1200" dirty="0"/>
        </a:p>
      </dsp:txBody>
      <dsp:txXfrm>
        <a:off x="4830401" y="2261826"/>
        <a:ext cx="1652787" cy="967589"/>
      </dsp:txXfrm>
    </dsp:sp>
    <dsp:sp modelId="{6EAF34DF-50E4-4294-93CF-060A379B6E76}">
      <dsp:nvSpPr>
        <dsp:cNvPr id="0" name=""/>
        <dsp:cNvSpPr/>
      </dsp:nvSpPr>
      <dsp:spPr>
        <a:xfrm rot="10800000">
          <a:off x="4286400" y="2533210"/>
          <a:ext cx="363154" cy="424822"/>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4395346" y="2618174"/>
        <a:ext cx="254208" cy="254894"/>
      </dsp:txXfrm>
    </dsp:sp>
    <dsp:sp modelId="{700AB944-7B6E-472D-A937-E520FCF730F9}">
      <dsp:nvSpPr>
        <dsp:cNvPr id="0" name=""/>
        <dsp:cNvSpPr/>
      </dsp:nvSpPr>
      <dsp:spPr>
        <a:xfrm>
          <a:off x="2402108" y="2231723"/>
          <a:ext cx="1712993" cy="1027795"/>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endParaRPr lang="en-IN" sz="1700" kern="1200" dirty="0"/>
        </a:p>
      </dsp:txBody>
      <dsp:txXfrm>
        <a:off x="2432211" y="2261826"/>
        <a:ext cx="1652787" cy="9675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96266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68599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D7C3A4-838B-4A98-B944-F7083EB4A32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647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5894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D7C3A4-838B-4A98-B944-F7083EB4A32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7427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482991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222374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48919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224296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F56B8-AA9D-4476-8DA3-5BEACAC3FEC5}"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50764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5383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F56B8-AA9D-4476-8DA3-5BEACAC3FEC5}"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406746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0F56B8-AA9D-4476-8DA3-5BEACAC3FEC5}" type="datetimeFigureOut">
              <a:rPr lang="en-IN" smtClean="0"/>
              <a:t>18-02-2024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91506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F56B8-AA9D-4476-8DA3-5BEACAC3FEC5}" type="datetimeFigureOut">
              <a:rPr lang="en-IN" smtClean="0"/>
              <a:t>18-02-2024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275054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89173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F56B8-AA9D-4476-8DA3-5BEACAC3FEC5}"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D7C3A4-838B-4A98-B944-F7083EB4A324}" type="slidenum">
              <a:rPr lang="en-IN" smtClean="0"/>
              <a:t>‹#›</a:t>
            </a:fld>
            <a:endParaRPr lang="en-IN"/>
          </a:p>
        </p:txBody>
      </p:sp>
    </p:spTree>
    <p:extLst>
      <p:ext uri="{BB962C8B-B14F-4D97-AF65-F5344CB8AC3E}">
        <p14:creationId xmlns:p14="http://schemas.microsoft.com/office/powerpoint/2010/main" val="107501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0F56B8-AA9D-4476-8DA3-5BEACAC3FEC5}" type="datetimeFigureOut">
              <a:rPr lang="en-IN" smtClean="0"/>
              <a:t>18-02-2024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D7C3A4-838B-4A98-B944-F7083EB4A324}" type="slidenum">
              <a:rPr lang="en-IN" smtClean="0"/>
              <a:t>‹#›</a:t>
            </a:fld>
            <a:endParaRPr lang="en-IN"/>
          </a:p>
        </p:txBody>
      </p:sp>
    </p:spTree>
    <p:extLst>
      <p:ext uri="{BB962C8B-B14F-4D97-AF65-F5344CB8AC3E}">
        <p14:creationId xmlns:p14="http://schemas.microsoft.com/office/powerpoint/2010/main" val="70106633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C410-DD49-6611-9626-2B28DAE72A6E}"/>
              </a:ext>
            </a:extLst>
          </p:cNvPr>
          <p:cNvSpPr>
            <a:spLocks noGrp="1"/>
          </p:cNvSpPr>
          <p:nvPr>
            <p:ph type="ctrTitle"/>
          </p:nvPr>
        </p:nvSpPr>
        <p:spPr>
          <a:xfrm>
            <a:off x="2030506" y="1385047"/>
            <a:ext cx="9474106" cy="3069605"/>
          </a:xfrm>
        </p:spPr>
        <p:txBody>
          <a:bodyPr>
            <a:normAutofit/>
          </a:bodyPr>
          <a:lstStyle/>
          <a:p>
            <a:r>
              <a:rPr lang="en-US" b="1" dirty="0">
                <a:ln>
                  <a:solidFill>
                    <a:schemeClr val="accent1">
                      <a:lumMod val="20000"/>
                      <a:lumOff val="80000"/>
                    </a:schemeClr>
                  </a:solidFill>
                </a:ln>
                <a:solidFill>
                  <a:schemeClr val="accent1">
                    <a:lumMod val="50000"/>
                  </a:schemeClr>
                </a:solidFill>
              </a:rPr>
              <a:t>Bank Marketing Campaign </a:t>
            </a:r>
            <a:r>
              <a:rPr lang="en-US" b="1" dirty="0" err="1">
                <a:ln>
                  <a:solidFill>
                    <a:schemeClr val="accent1">
                      <a:lumMod val="20000"/>
                      <a:lumOff val="80000"/>
                    </a:schemeClr>
                  </a:solidFill>
                </a:ln>
                <a:solidFill>
                  <a:schemeClr val="accent1">
                    <a:lumMod val="50000"/>
                  </a:schemeClr>
                </a:solidFill>
              </a:rPr>
              <a:t>Subscribtion</a:t>
            </a:r>
            <a:endParaRPr lang="en-IN" b="1" dirty="0">
              <a:ln>
                <a:solidFill>
                  <a:schemeClr val="accent1">
                    <a:lumMod val="20000"/>
                    <a:lumOff val="80000"/>
                  </a:schemeClr>
                </a:solidFill>
              </a:ln>
              <a:solidFill>
                <a:schemeClr val="accent1">
                  <a:lumMod val="50000"/>
                </a:schemeClr>
              </a:solidFill>
            </a:endParaRPr>
          </a:p>
        </p:txBody>
      </p:sp>
      <p:sp>
        <p:nvSpPr>
          <p:cNvPr id="3" name="Subtitle 2">
            <a:extLst>
              <a:ext uri="{FF2B5EF4-FFF2-40B4-BE49-F238E27FC236}">
                <a16:creationId xmlns:a16="http://schemas.microsoft.com/office/drawing/2014/main" id="{6C63A68E-F937-7390-9DAF-29750E4ECB5C}"/>
              </a:ext>
            </a:extLst>
          </p:cNvPr>
          <p:cNvSpPr>
            <a:spLocks noGrp="1"/>
          </p:cNvSpPr>
          <p:nvPr>
            <p:ph type="subTitle" idx="1"/>
          </p:nvPr>
        </p:nvSpPr>
        <p:spPr>
          <a:xfrm>
            <a:off x="2030506" y="4306329"/>
            <a:ext cx="8915399" cy="1126283"/>
          </a:xfrm>
        </p:spPr>
        <p:txBody>
          <a:bodyPr/>
          <a:lstStyle/>
          <a:p>
            <a:r>
              <a:rPr lang="en-US" dirty="0">
                <a:ln w="0"/>
                <a:solidFill>
                  <a:schemeClr val="tx1"/>
                </a:solidFill>
                <a:effectLst>
                  <a:outerShdw blurRad="38100" dist="19050" dir="2700000" algn="tl" rotWithShape="0">
                    <a:schemeClr val="dk1">
                      <a:alpha val="40000"/>
                    </a:schemeClr>
                  </a:outerShdw>
                </a:effectLst>
              </a:rPr>
              <a:t>Using Machine Learning Models </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2">
            <a:extLst>
              <a:ext uri="{FF2B5EF4-FFF2-40B4-BE49-F238E27FC236}">
                <a16:creationId xmlns:a16="http://schemas.microsoft.com/office/drawing/2014/main" id="{EAD3B70C-C9E9-FFFA-A22C-C71DC031BE8C}"/>
              </a:ext>
            </a:extLst>
          </p:cNvPr>
          <p:cNvSpPr>
            <a:spLocks noChangeArrowheads="1"/>
          </p:cNvSpPr>
          <p:nvPr/>
        </p:nvSpPr>
        <p:spPr bwMode="auto">
          <a:xfrm>
            <a:off x="152400" y="10400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93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8014D-AD74-24B8-186D-7C1847876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9B336-8FE3-0FCB-19CB-31BED49CD819}"/>
              </a:ext>
            </a:extLst>
          </p:cNvPr>
          <p:cNvSpPr>
            <a:spLocks noGrp="1"/>
          </p:cNvSpPr>
          <p:nvPr>
            <p:ph type="title"/>
          </p:nvPr>
        </p:nvSpPr>
        <p:spPr>
          <a:xfrm>
            <a:off x="1903412" y="470647"/>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Model Evolution Metrics :-</a:t>
            </a:r>
            <a:endParaRPr lang="en-IN" dirty="0"/>
          </a:p>
        </p:txBody>
      </p:sp>
      <p:sp>
        <p:nvSpPr>
          <p:cNvPr id="3" name="Content Placeholder 2">
            <a:extLst>
              <a:ext uri="{FF2B5EF4-FFF2-40B4-BE49-F238E27FC236}">
                <a16:creationId xmlns:a16="http://schemas.microsoft.com/office/drawing/2014/main" id="{267E64FA-E1A2-AD26-1F6B-9BECB7D5C535}"/>
              </a:ext>
            </a:extLst>
          </p:cNvPr>
          <p:cNvSpPr>
            <a:spLocks noGrp="1"/>
          </p:cNvSpPr>
          <p:nvPr>
            <p:ph idx="1"/>
          </p:nvPr>
        </p:nvSpPr>
        <p:spPr>
          <a:xfrm>
            <a:off x="1903412" y="1751537"/>
            <a:ext cx="9735670" cy="4931651"/>
          </a:xfrm>
        </p:spPr>
        <p:txBody>
          <a:bodyPr>
            <a:normAutofit/>
          </a:bodyPr>
          <a:lstStyle/>
          <a:p>
            <a:pPr algn="l"/>
            <a:r>
              <a:rPr lang="en-US" sz="2400" b="1" i="0" u="sng" dirty="0">
                <a:solidFill>
                  <a:srgbClr val="0D0D0D"/>
                </a:solidFill>
                <a:effectLst/>
                <a:latin typeface="Söhne"/>
              </a:rPr>
              <a:t>Regression Metrics</a:t>
            </a:r>
            <a:r>
              <a:rPr lang="en-US" sz="2400" b="0" i="0" u="sng" dirty="0">
                <a:solidFill>
                  <a:srgbClr val="0D0D0D"/>
                </a:solidFill>
                <a:effectLst/>
                <a:latin typeface="Söhne"/>
              </a:rPr>
              <a:t>:</a:t>
            </a:r>
          </a:p>
          <a:p>
            <a:pPr algn="l">
              <a:buFont typeface="Arial" panose="020B0604020202020204" pitchFamily="34" charset="0"/>
              <a:buChar char="•"/>
            </a:pPr>
            <a:r>
              <a:rPr lang="en-US" sz="2000" b="1" i="0" dirty="0">
                <a:solidFill>
                  <a:srgbClr val="0D0D0D"/>
                </a:solidFill>
                <a:effectLst/>
                <a:latin typeface="Söhne"/>
              </a:rPr>
              <a:t>Mean Absolute Error (MAE)</a:t>
            </a:r>
            <a:r>
              <a:rPr lang="en-US" sz="2000" b="0" i="0" dirty="0">
                <a:solidFill>
                  <a:srgbClr val="0D0D0D"/>
                </a:solidFill>
                <a:effectLst/>
                <a:latin typeface="Söhne"/>
              </a:rPr>
              <a:t>: The average of the absolute differences between predictions and actual values. It provides a robust measure of the average prediction error.</a:t>
            </a:r>
          </a:p>
          <a:p>
            <a:pPr algn="l">
              <a:buFont typeface="Arial" panose="020B0604020202020204" pitchFamily="34" charset="0"/>
              <a:buChar char="•"/>
            </a:pPr>
            <a:r>
              <a:rPr lang="en-US" sz="2000" b="1" i="0" dirty="0">
                <a:solidFill>
                  <a:srgbClr val="0D0D0D"/>
                </a:solidFill>
                <a:effectLst/>
                <a:latin typeface="Söhne"/>
              </a:rPr>
              <a:t>Mean Squared Error (MSE)</a:t>
            </a:r>
            <a:r>
              <a:rPr lang="en-US" sz="2000" b="0" i="0" dirty="0">
                <a:solidFill>
                  <a:srgbClr val="0D0D0D"/>
                </a:solidFill>
                <a:effectLst/>
                <a:latin typeface="Söhne"/>
              </a:rPr>
              <a:t>: The average of the squared differences between predictions and actual values. It penalizes large errors more than MAE.</a:t>
            </a:r>
          </a:p>
          <a:p>
            <a:pPr algn="l">
              <a:buFont typeface="Arial" panose="020B0604020202020204" pitchFamily="34" charset="0"/>
              <a:buChar char="•"/>
            </a:pPr>
            <a:r>
              <a:rPr lang="en-US" sz="2000" b="1" i="0" dirty="0">
                <a:solidFill>
                  <a:srgbClr val="0D0D0D"/>
                </a:solidFill>
                <a:effectLst/>
                <a:latin typeface="Söhne"/>
              </a:rPr>
              <a:t>Root Mean Squared Error (RMSE)</a:t>
            </a:r>
            <a:r>
              <a:rPr lang="en-US" sz="2000" b="0" i="0" dirty="0">
                <a:solidFill>
                  <a:srgbClr val="0D0D0D"/>
                </a:solidFill>
                <a:effectLst/>
                <a:latin typeface="Söhne"/>
              </a:rPr>
              <a:t>: The square root of MSE. It's in the same unit as the target variable, making it more interpretable.</a:t>
            </a:r>
          </a:p>
          <a:p>
            <a:pPr algn="l">
              <a:buFont typeface="Arial" panose="020B0604020202020204" pitchFamily="34" charset="0"/>
              <a:buChar char="•"/>
            </a:pPr>
            <a:r>
              <a:rPr lang="en-US" sz="2000" b="1" i="0" dirty="0">
                <a:solidFill>
                  <a:srgbClr val="0D0D0D"/>
                </a:solidFill>
                <a:effectLst/>
                <a:latin typeface="Söhne"/>
              </a:rPr>
              <a:t>R-squared (R2)</a:t>
            </a:r>
            <a:r>
              <a:rPr lang="en-US" sz="2000" b="0" i="0" dirty="0">
                <a:solidFill>
                  <a:srgbClr val="0D0D0D"/>
                </a:solidFill>
                <a:effectLst/>
                <a:latin typeface="Söhne"/>
              </a:rPr>
              <a:t>: The proportion of the variance in the dependent variable that is predictable from the independent variables. It ranges from 0 to 1, with higher values indicating better fit.</a:t>
            </a:r>
          </a:p>
          <a:p>
            <a:pPr marL="0" indent="0">
              <a:buNone/>
            </a:pPr>
            <a:endParaRPr lang="en-US" dirty="0">
              <a:solidFill>
                <a:srgbClr val="0D0D0D"/>
              </a:solidFill>
              <a:latin typeface="Bahnschrift" panose="020B0502040204020203" pitchFamily="34" charset="0"/>
            </a:endParaRPr>
          </a:p>
        </p:txBody>
      </p:sp>
    </p:spTree>
    <p:extLst>
      <p:ext uri="{BB962C8B-B14F-4D97-AF65-F5344CB8AC3E}">
        <p14:creationId xmlns:p14="http://schemas.microsoft.com/office/powerpoint/2010/main" val="257933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6A079-B085-06C2-E9B4-A855BD883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84950-D5DC-D10F-C831-B73A196DD8EF}"/>
              </a:ext>
            </a:extLst>
          </p:cNvPr>
          <p:cNvSpPr>
            <a:spLocks noGrp="1"/>
          </p:cNvSpPr>
          <p:nvPr>
            <p:ph type="title"/>
          </p:nvPr>
        </p:nvSpPr>
        <p:spPr>
          <a:xfrm>
            <a:off x="1903412" y="470647"/>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Apply</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Classification</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Model</a:t>
            </a:r>
            <a:r>
              <a:rPr lang="en-US" dirty="0"/>
              <a:t> :-</a:t>
            </a:r>
            <a:endParaRPr lang="en-IN" dirty="0"/>
          </a:p>
        </p:txBody>
      </p:sp>
      <p:sp>
        <p:nvSpPr>
          <p:cNvPr id="3" name="Content Placeholder 2">
            <a:extLst>
              <a:ext uri="{FF2B5EF4-FFF2-40B4-BE49-F238E27FC236}">
                <a16:creationId xmlns:a16="http://schemas.microsoft.com/office/drawing/2014/main" id="{EDDF154E-0BF3-E909-5DA4-E6EB51675273}"/>
              </a:ext>
            </a:extLst>
          </p:cNvPr>
          <p:cNvSpPr>
            <a:spLocks noGrp="1"/>
          </p:cNvSpPr>
          <p:nvPr>
            <p:ph idx="1"/>
          </p:nvPr>
        </p:nvSpPr>
        <p:spPr>
          <a:xfrm>
            <a:off x="1903412" y="1751537"/>
            <a:ext cx="9735670" cy="4931651"/>
          </a:xfrm>
        </p:spPr>
        <p:txBody>
          <a:bodyPr>
            <a:normAutofit/>
          </a:bodyPr>
          <a:lstStyle/>
          <a:p>
            <a:pPr>
              <a:buFont typeface="Wingdings" panose="05000000000000000000" pitchFamily="2" charset="2"/>
              <a:buChar char="Ø"/>
            </a:pPr>
            <a:r>
              <a:rPr lang="en-US" sz="2000" b="0" i="0" dirty="0">
                <a:solidFill>
                  <a:srgbClr val="0D0D0D"/>
                </a:solidFill>
                <a:effectLst/>
                <a:latin typeface="Söhne"/>
              </a:rPr>
              <a:t>I've chosen the </a:t>
            </a:r>
            <a:r>
              <a:rPr lang="en-US" sz="2000" b="1" i="0" u="sng" dirty="0">
                <a:solidFill>
                  <a:srgbClr val="0D0D0D"/>
                </a:solidFill>
                <a:effectLst/>
                <a:latin typeface="Söhne"/>
              </a:rPr>
              <a:t>Random Forest classification </a:t>
            </a:r>
            <a:r>
              <a:rPr lang="en-US" sz="2000" b="0" i="0" dirty="0">
                <a:solidFill>
                  <a:srgbClr val="0D0D0D"/>
                </a:solidFill>
                <a:effectLst/>
                <a:latin typeface="Söhne"/>
              </a:rPr>
              <a:t>model to predict subscriptions based on marketing campaign data.</a:t>
            </a:r>
          </a:p>
          <a:p>
            <a:pPr>
              <a:buFont typeface="Wingdings" panose="05000000000000000000" pitchFamily="2" charset="2"/>
              <a:buChar char="Ø"/>
            </a:pPr>
            <a:r>
              <a:rPr lang="en-US" sz="2000" b="0" i="0" dirty="0">
                <a:solidFill>
                  <a:srgbClr val="0D0D0D"/>
                </a:solidFill>
                <a:effectLst/>
                <a:latin typeface="Söhne"/>
              </a:rPr>
              <a:t>Random Forest Classifier is a versatile machine learning algorithm</a:t>
            </a:r>
            <a:r>
              <a:rPr lang="en-US" sz="2000" dirty="0">
                <a:solidFill>
                  <a:srgbClr val="0D0D0D"/>
                </a:solidFill>
                <a:latin typeface="Söhne"/>
              </a:rPr>
              <a:t> ,</a:t>
            </a:r>
            <a:r>
              <a:rPr lang="en-US" sz="2000" b="0" i="0" dirty="0">
                <a:solidFill>
                  <a:srgbClr val="0D0D0D"/>
                </a:solidFill>
                <a:effectLst/>
                <a:latin typeface="Söhne"/>
              </a:rPr>
              <a:t> Here's a summary of its key characteristics and features:</a:t>
            </a:r>
            <a:endParaRPr lang="en-US" sz="2000" dirty="0">
              <a:solidFill>
                <a:srgbClr val="0D0D0D"/>
              </a:solidFill>
              <a:latin typeface="Söhne"/>
            </a:endParaRPr>
          </a:p>
          <a:p>
            <a:pPr>
              <a:buFont typeface="+mj-lt"/>
              <a:buAutoNum type="arabicPeriod"/>
            </a:pPr>
            <a:r>
              <a:rPr lang="en-IN" sz="2000" b="1" i="0" dirty="0">
                <a:solidFill>
                  <a:srgbClr val="0D0D0D"/>
                </a:solidFill>
                <a:effectLst/>
                <a:latin typeface="Söhne"/>
              </a:rPr>
              <a:t>Ensemble Learning</a:t>
            </a:r>
            <a:r>
              <a:rPr lang="en-IN" sz="2000" b="0" i="0" dirty="0">
                <a:solidFill>
                  <a:srgbClr val="0D0D0D"/>
                </a:solidFill>
                <a:effectLst/>
                <a:latin typeface="Söhne"/>
              </a:rPr>
              <a:t>:</a:t>
            </a:r>
            <a:endParaRPr lang="en-US" sz="2000" b="0" i="0" dirty="0">
              <a:solidFill>
                <a:srgbClr val="0D0D0D"/>
              </a:solidFill>
              <a:effectLst/>
              <a:latin typeface="Söhne"/>
            </a:endParaRPr>
          </a:p>
          <a:p>
            <a:pPr>
              <a:buFont typeface="+mj-lt"/>
              <a:buAutoNum type="arabicPeriod"/>
            </a:pPr>
            <a:r>
              <a:rPr lang="en-IN" sz="2000" b="1" i="0" dirty="0">
                <a:solidFill>
                  <a:srgbClr val="0D0D0D"/>
                </a:solidFill>
                <a:effectLst/>
                <a:latin typeface="Söhne"/>
              </a:rPr>
              <a:t>Random Feature Selection</a:t>
            </a:r>
            <a:endParaRPr lang="en-US" sz="2000" dirty="0">
              <a:solidFill>
                <a:srgbClr val="0D0D0D"/>
              </a:solidFill>
              <a:latin typeface="Söhne"/>
            </a:endParaRPr>
          </a:p>
          <a:p>
            <a:pPr>
              <a:buFont typeface="+mj-lt"/>
              <a:buAutoNum type="arabicPeriod"/>
            </a:pPr>
            <a:r>
              <a:rPr lang="en-IN" sz="2000" b="1" i="0" dirty="0">
                <a:solidFill>
                  <a:srgbClr val="0D0D0D"/>
                </a:solidFill>
                <a:effectLst/>
                <a:latin typeface="Söhne"/>
              </a:rPr>
              <a:t>Bootstrap Aggregation (Bagging)</a:t>
            </a:r>
            <a:r>
              <a:rPr lang="en-IN" sz="2000" b="0" i="0" dirty="0">
                <a:solidFill>
                  <a:srgbClr val="0D0D0D"/>
                </a:solidFill>
                <a:effectLst/>
                <a:latin typeface="Söhne"/>
              </a:rPr>
              <a:t>:</a:t>
            </a:r>
            <a:endParaRPr lang="en-US" sz="2000" b="0" i="0" dirty="0">
              <a:solidFill>
                <a:srgbClr val="0D0D0D"/>
              </a:solidFill>
              <a:effectLst/>
              <a:latin typeface="Söhne"/>
            </a:endParaRPr>
          </a:p>
          <a:p>
            <a:pPr>
              <a:buFont typeface="+mj-lt"/>
              <a:buAutoNum type="arabicPeriod"/>
            </a:pPr>
            <a:r>
              <a:rPr lang="en-IN" sz="2000" b="1" i="0" dirty="0">
                <a:solidFill>
                  <a:srgbClr val="0D0D0D"/>
                </a:solidFill>
                <a:effectLst/>
                <a:latin typeface="Söhne"/>
              </a:rPr>
              <a:t>Decision Tree Parameters</a:t>
            </a:r>
            <a:endParaRPr lang="en-US" sz="2000" dirty="0">
              <a:solidFill>
                <a:srgbClr val="0D0D0D"/>
              </a:solidFill>
              <a:latin typeface="Söhne"/>
            </a:endParaRPr>
          </a:p>
          <a:p>
            <a:pPr>
              <a:buFont typeface="+mj-lt"/>
              <a:buAutoNum type="arabicPeriod"/>
            </a:pPr>
            <a:r>
              <a:rPr lang="en-IN" sz="2000" b="1" i="0" dirty="0">
                <a:solidFill>
                  <a:srgbClr val="0D0D0D"/>
                </a:solidFill>
                <a:effectLst/>
                <a:latin typeface="Söhne"/>
              </a:rPr>
              <a:t>Feature Importance</a:t>
            </a:r>
            <a:r>
              <a:rPr lang="en-IN" sz="2000" b="0" i="0" dirty="0">
                <a:solidFill>
                  <a:srgbClr val="0D0D0D"/>
                </a:solidFill>
                <a:effectLst/>
                <a:latin typeface="Söhne"/>
              </a:rPr>
              <a:t>:</a:t>
            </a:r>
            <a:endParaRPr lang="en-US" sz="2000" b="0" i="0" dirty="0">
              <a:solidFill>
                <a:srgbClr val="0D0D0D"/>
              </a:solidFill>
              <a:effectLst/>
              <a:latin typeface="Söhne"/>
            </a:endParaRPr>
          </a:p>
          <a:p>
            <a:pPr>
              <a:buFont typeface="+mj-lt"/>
              <a:buAutoNum type="arabicPeriod"/>
            </a:pPr>
            <a:r>
              <a:rPr lang="en-IN" sz="2000" b="1" i="0" dirty="0">
                <a:solidFill>
                  <a:srgbClr val="0D0D0D"/>
                </a:solidFill>
                <a:effectLst/>
                <a:latin typeface="Söhne"/>
              </a:rPr>
              <a:t>Robustness to Overfitting</a:t>
            </a:r>
            <a:endParaRPr lang="en-US" sz="2000" dirty="0">
              <a:solidFill>
                <a:srgbClr val="0D0D0D"/>
              </a:solidFill>
              <a:latin typeface="Söhne"/>
            </a:endParaRPr>
          </a:p>
          <a:p>
            <a:pPr>
              <a:buFont typeface="+mj-lt"/>
              <a:buAutoNum type="arabicPeriod"/>
            </a:pPr>
            <a:r>
              <a:rPr lang="en-IN" sz="2000" b="1" i="0" dirty="0">
                <a:solidFill>
                  <a:srgbClr val="0D0D0D"/>
                </a:solidFill>
                <a:effectLst/>
                <a:latin typeface="Söhne"/>
              </a:rPr>
              <a:t>Parallelization</a:t>
            </a:r>
            <a:r>
              <a:rPr lang="en-IN" sz="2000" b="0" i="0" dirty="0">
                <a:solidFill>
                  <a:srgbClr val="0D0D0D"/>
                </a:solidFill>
                <a:effectLst/>
                <a:latin typeface="Söhne"/>
              </a:rPr>
              <a:t>:</a:t>
            </a:r>
            <a:endParaRPr lang="en-US" sz="2000" dirty="0">
              <a:solidFill>
                <a:srgbClr val="0D0D0D"/>
              </a:solidFill>
              <a:latin typeface="Bahnschrift" panose="020B0502040204020203" pitchFamily="34" charset="0"/>
            </a:endParaRPr>
          </a:p>
        </p:txBody>
      </p:sp>
    </p:spTree>
    <p:extLst>
      <p:ext uri="{BB962C8B-B14F-4D97-AF65-F5344CB8AC3E}">
        <p14:creationId xmlns:p14="http://schemas.microsoft.com/office/powerpoint/2010/main" val="236180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4BBF-9F2B-E3CF-CC3C-F7AEAEE207BC}"/>
              </a:ext>
            </a:extLst>
          </p:cNvPr>
          <p:cNvSpPr>
            <a:spLocks noGrp="1"/>
          </p:cNvSpPr>
          <p:nvPr>
            <p:ph type="title"/>
          </p:nvPr>
        </p:nvSpPr>
        <p:spPr>
          <a:xfrm>
            <a:off x="1947466" y="349624"/>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Confusion</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Matrix</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After</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RFC</a:t>
            </a:r>
            <a:r>
              <a:rPr lang="en-US" dirty="0"/>
              <a:t> :-</a:t>
            </a:r>
            <a:endParaRPr lang="en-IN" dirty="0"/>
          </a:p>
        </p:txBody>
      </p:sp>
      <p:pic>
        <p:nvPicPr>
          <p:cNvPr id="5" name="Content Placeholder 4">
            <a:extLst>
              <a:ext uri="{FF2B5EF4-FFF2-40B4-BE49-F238E27FC236}">
                <a16:creationId xmlns:a16="http://schemas.microsoft.com/office/drawing/2014/main" id="{F610257B-DACF-98CF-6378-E7D7C98EBAF2}"/>
              </a:ext>
            </a:extLst>
          </p:cNvPr>
          <p:cNvPicPr>
            <a:picLocks noGrp="1" noChangeAspect="1"/>
          </p:cNvPicPr>
          <p:nvPr>
            <p:ph idx="1"/>
          </p:nvPr>
        </p:nvPicPr>
        <p:blipFill>
          <a:blip r:embed="rId2"/>
          <a:stretch>
            <a:fillRect/>
          </a:stretch>
        </p:blipFill>
        <p:spPr>
          <a:xfrm>
            <a:off x="2855259" y="1573307"/>
            <a:ext cx="6481482" cy="4935069"/>
          </a:xfrm>
        </p:spPr>
      </p:pic>
    </p:spTree>
    <p:extLst>
      <p:ext uri="{BB962C8B-B14F-4D97-AF65-F5344CB8AC3E}">
        <p14:creationId xmlns:p14="http://schemas.microsoft.com/office/powerpoint/2010/main" val="429289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ED2A9-503B-31D3-6866-6C45A37B2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CDA5F2-D5CD-713F-E62E-863448EB7D03}"/>
              </a:ext>
            </a:extLst>
          </p:cNvPr>
          <p:cNvSpPr>
            <a:spLocks noGrp="1"/>
          </p:cNvSpPr>
          <p:nvPr>
            <p:ph type="title"/>
          </p:nvPr>
        </p:nvSpPr>
        <p:spPr>
          <a:xfrm>
            <a:off x="1934019" y="395510"/>
            <a:ext cx="8581581" cy="979983"/>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ROC</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Curve</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After</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RFC</a:t>
            </a:r>
            <a:r>
              <a:rPr lang="en-US" dirty="0"/>
              <a:t> :-</a:t>
            </a:r>
            <a:endParaRPr lang="en-IN" dirty="0"/>
          </a:p>
        </p:txBody>
      </p:sp>
      <p:pic>
        <p:nvPicPr>
          <p:cNvPr id="7" name="Picture 6">
            <a:extLst>
              <a:ext uri="{FF2B5EF4-FFF2-40B4-BE49-F238E27FC236}">
                <a16:creationId xmlns:a16="http://schemas.microsoft.com/office/drawing/2014/main" id="{F1D4DE2F-66F2-3170-0418-CD268D971F65}"/>
              </a:ext>
            </a:extLst>
          </p:cNvPr>
          <p:cNvPicPr>
            <a:picLocks noChangeAspect="1"/>
          </p:cNvPicPr>
          <p:nvPr/>
        </p:nvPicPr>
        <p:blipFill>
          <a:blip r:embed="rId2"/>
          <a:stretch>
            <a:fillRect/>
          </a:stretch>
        </p:blipFill>
        <p:spPr>
          <a:xfrm>
            <a:off x="2836150" y="1450631"/>
            <a:ext cx="6519699" cy="5011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98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57E7C-3A09-7896-A1DA-229EB2266C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355E66-3ECD-F00E-AE74-6F83E3722D63}"/>
              </a:ext>
            </a:extLst>
          </p:cNvPr>
          <p:cNvSpPr txBox="1"/>
          <p:nvPr/>
        </p:nvSpPr>
        <p:spPr>
          <a:xfrm>
            <a:off x="1748118" y="1506070"/>
            <a:ext cx="9776011" cy="4708981"/>
          </a:xfrm>
          <a:prstGeom prst="rect">
            <a:avLst/>
          </a:prstGeom>
          <a:noFill/>
        </p:spPr>
        <p:txBody>
          <a:bodyPr wrap="square">
            <a:spAutoFit/>
          </a:bodyPr>
          <a:lstStyle/>
          <a:p>
            <a:r>
              <a:rPr lang="en-IN" sz="2000" dirty="0">
                <a:latin typeface="Bahnschrift" panose="020B0502040204020203" pitchFamily="34" charset="0"/>
              </a:rPr>
              <a:t>the model shows very good at predicting clients who are not going to subscribe (negative class) ,</a:t>
            </a:r>
          </a:p>
          <a:p>
            <a:r>
              <a:rPr lang="en-IN" sz="2000" dirty="0">
                <a:latin typeface="Bahnschrift" panose="020B0502040204020203" pitchFamily="34" charset="0"/>
              </a:rPr>
              <a:t>But did not perform very well in the case of the positive class, as it classified correctly approximately 39% of the total clients who end up subscribing for the product.</a:t>
            </a: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endParaRPr lang="en-IN" sz="2000" dirty="0">
              <a:latin typeface="Bahnschrift" panose="020B0502040204020203" pitchFamily="34" charset="0"/>
            </a:endParaRPr>
          </a:p>
          <a:p>
            <a:r>
              <a:rPr lang="en-US" sz="2000" dirty="0">
                <a:latin typeface="Bahnschrift" panose="020B0502040204020203" pitchFamily="34" charset="0"/>
              </a:rPr>
              <a:t>here i will try apply </a:t>
            </a:r>
            <a:r>
              <a:rPr lang="en-US" sz="2000" b="1" u="sng" dirty="0" err="1">
                <a:latin typeface="Bahnschrift" panose="020B0502040204020203" pitchFamily="34" charset="0"/>
              </a:rPr>
              <a:t>xgboost</a:t>
            </a:r>
            <a:r>
              <a:rPr lang="en-US" sz="2000" b="1" u="sng" dirty="0">
                <a:latin typeface="Bahnschrift" panose="020B0502040204020203" pitchFamily="34" charset="0"/>
              </a:rPr>
              <a:t> </a:t>
            </a:r>
            <a:r>
              <a:rPr lang="en-US" sz="2000" b="1" u="sng" dirty="0" err="1">
                <a:latin typeface="Bahnschrift" panose="020B0502040204020203" pitchFamily="34" charset="0"/>
              </a:rPr>
              <a:t>classifire</a:t>
            </a:r>
            <a:r>
              <a:rPr lang="en-US" sz="2000" b="1" u="sng" dirty="0">
                <a:latin typeface="Bahnschrift" panose="020B0502040204020203" pitchFamily="34" charset="0"/>
              </a:rPr>
              <a:t> ,</a:t>
            </a:r>
          </a:p>
          <a:p>
            <a:r>
              <a:rPr lang="en-US" sz="2000" dirty="0">
                <a:latin typeface="Bahnschrift" panose="020B0502040204020203" pitchFamily="34" charset="0"/>
              </a:rPr>
              <a:t>Let see whether my model can perform better in the case of the positive class or not??</a:t>
            </a:r>
            <a:endParaRPr lang="en-IN" sz="2000" dirty="0">
              <a:latin typeface="Bahnschrift" panose="020B0502040204020203" pitchFamily="34" charset="0"/>
            </a:endParaRPr>
          </a:p>
        </p:txBody>
      </p:sp>
      <p:pic>
        <p:nvPicPr>
          <p:cNvPr id="6" name="Picture 5">
            <a:extLst>
              <a:ext uri="{FF2B5EF4-FFF2-40B4-BE49-F238E27FC236}">
                <a16:creationId xmlns:a16="http://schemas.microsoft.com/office/drawing/2014/main" id="{F53CA3DF-3247-F154-266D-A9EFEA7123FE}"/>
              </a:ext>
            </a:extLst>
          </p:cNvPr>
          <p:cNvPicPr>
            <a:picLocks noChangeAspect="1"/>
          </p:cNvPicPr>
          <p:nvPr/>
        </p:nvPicPr>
        <p:blipFill>
          <a:blip r:embed="rId2"/>
          <a:stretch>
            <a:fillRect/>
          </a:stretch>
        </p:blipFill>
        <p:spPr>
          <a:xfrm>
            <a:off x="1882588" y="3382926"/>
            <a:ext cx="4579727" cy="1342243"/>
          </a:xfrm>
          <a:prstGeom prst="rect">
            <a:avLst/>
          </a:prstGeom>
        </p:spPr>
      </p:pic>
      <p:pic>
        <p:nvPicPr>
          <p:cNvPr id="9" name="Picture 8">
            <a:extLst>
              <a:ext uri="{FF2B5EF4-FFF2-40B4-BE49-F238E27FC236}">
                <a16:creationId xmlns:a16="http://schemas.microsoft.com/office/drawing/2014/main" id="{3C57102A-A0EF-30F1-B4F9-30A384519D2C}"/>
              </a:ext>
            </a:extLst>
          </p:cNvPr>
          <p:cNvPicPr>
            <a:picLocks noChangeAspect="1"/>
          </p:cNvPicPr>
          <p:nvPr/>
        </p:nvPicPr>
        <p:blipFill>
          <a:blip r:embed="rId3"/>
          <a:stretch>
            <a:fillRect/>
          </a:stretch>
        </p:blipFill>
        <p:spPr>
          <a:xfrm>
            <a:off x="6636123" y="3382925"/>
            <a:ext cx="4267243" cy="1342243"/>
          </a:xfrm>
          <a:prstGeom prst="rect">
            <a:avLst/>
          </a:prstGeom>
        </p:spPr>
      </p:pic>
    </p:spTree>
    <p:extLst>
      <p:ext uri="{BB962C8B-B14F-4D97-AF65-F5344CB8AC3E}">
        <p14:creationId xmlns:p14="http://schemas.microsoft.com/office/powerpoint/2010/main" val="309816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4C07-A74A-C242-43B9-358FDE4AEF90}"/>
              </a:ext>
            </a:extLst>
          </p:cNvPr>
          <p:cNvSpPr>
            <a:spLocks noGrp="1"/>
          </p:cNvSpPr>
          <p:nvPr>
            <p:ph type="title"/>
          </p:nvPr>
        </p:nvSpPr>
        <p:spPr/>
        <p:txBody>
          <a:bodyPr>
            <a:normAutofit fontScale="90000"/>
          </a:bodyPr>
          <a:lstStyle/>
          <a:p>
            <a:r>
              <a:rPr lang="en-US" sz="48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XGBoost</a:t>
            </a:r>
            <a:r>
              <a:rPr lang="en-US" dirty="0"/>
              <a:t> (</a:t>
            </a:r>
            <a:r>
              <a:rPr lang="en-US" b="0" i="0" dirty="0" err="1">
                <a:solidFill>
                  <a:srgbClr val="0D0D0D"/>
                </a:solidFill>
                <a:effectLst/>
                <a:latin typeface="Söhne"/>
              </a:rPr>
              <a:t>eXtreme</a:t>
            </a:r>
            <a:r>
              <a:rPr lang="en-US" b="0" i="0" dirty="0">
                <a:solidFill>
                  <a:srgbClr val="0D0D0D"/>
                </a:solidFill>
                <a:effectLst/>
                <a:latin typeface="Söhne"/>
              </a:rPr>
              <a:t> Gradient Boosting)</a:t>
            </a:r>
            <a:br>
              <a:rPr lang="en-US" b="0" i="0" dirty="0">
                <a:solidFill>
                  <a:srgbClr val="0D0D0D"/>
                </a:solidFill>
                <a:effectLst/>
                <a:latin typeface="Söhne"/>
              </a:rPr>
            </a:br>
            <a:r>
              <a:rPr lang="en-US" b="0" i="0" dirty="0">
                <a:solidFill>
                  <a:srgbClr val="0D0D0D"/>
                </a:solidFill>
                <a:effectLst/>
                <a:latin typeface="Söhne"/>
              </a:rPr>
              <a:t>Boosting Technique</a:t>
            </a:r>
            <a:r>
              <a:rPr lang="en-US" dirty="0"/>
              <a:t> </a:t>
            </a:r>
            <a:endParaRPr lang="en-IN" dirty="0"/>
          </a:p>
        </p:txBody>
      </p:sp>
      <p:sp>
        <p:nvSpPr>
          <p:cNvPr id="3" name="Content Placeholder 2">
            <a:extLst>
              <a:ext uri="{FF2B5EF4-FFF2-40B4-BE49-F238E27FC236}">
                <a16:creationId xmlns:a16="http://schemas.microsoft.com/office/drawing/2014/main" id="{82675ADA-4E3E-3BC1-A3A3-066DDA863D82}"/>
              </a:ext>
            </a:extLst>
          </p:cNvPr>
          <p:cNvSpPr>
            <a:spLocks noGrp="1"/>
          </p:cNvSpPr>
          <p:nvPr>
            <p:ph idx="1"/>
          </p:nvPr>
        </p:nvSpPr>
        <p:spPr>
          <a:xfrm>
            <a:off x="2589212" y="2133600"/>
            <a:ext cx="8915400" cy="4100290"/>
          </a:xfrm>
        </p:spPr>
        <p:txBody>
          <a:bodyPr>
            <a:normAutofit/>
          </a:bodyPr>
          <a:lstStyle/>
          <a:p>
            <a:r>
              <a:rPr lang="en-US" b="0" i="0" dirty="0" err="1">
                <a:solidFill>
                  <a:srgbClr val="0D0D0D"/>
                </a:solidFill>
                <a:effectLst/>
                <a:latin typeface="Bahnschrift" panose="020B0502040204020203" pitchFamily="34" charset="0"/>
              </a:rPr>
              <a:t>XGBoost</a:t>
            </a:r>
            <a:r>
              <a:rPr lang="en-US" b="0" i="0" dirty="0">
                <a:solidFill>
                  <a:srgbClr val="0D0D0D"/>
                </a:solidFill>
                <a:effectLst/>
                <a:latin typeface="Bahnschrift" panose="020B0502040204020203" pitchFamily="34" charset="0"/>
              </a:rPr>
              <a:t> stands for </a:t>
            </a:r>
            <a:r>
              <a:rPr lang="en-US" b="0" i="0" dirty="0" err="1">
                <a:solidFill>
                  <a:srgbClr val="0D0D0D"/>
                </a:solidFill>
                <a:effectLst/>
                <a:latin typeface="Bahnschrift" panose="020B0502040204020203" pitchFamily="34" charset="0"/>
              </a:rPr>
              <a:t>eXtreme</a:t>
            </a:r>
            <a:r>
              <a:rPr lang="en-US" b="0" i="0" dirty="0">
                <a:solidFill>
                  <a:srgbClr val="0D0D0D"/>
                </a:solidFill>
                <a:effectLst/>
                <a:latin typeface="Bahnschrift" panose="020B0502040204020203" pitchFamily="34" charset="0"/>
              </a:rPr>
              <a:t> Gradient Boosting.</a:t>
            </a:r>
          </a:p>
          <a:p>
            <a:r>
              <a:rPr lang="en-US" b="0" i="0" dirty="0">
                <a:solidFill>
                  <a:srgbClr val="0D0D0D"/>
                </a:solidFill>
                <a:effectLst/>
                <a:latin typeface="Bahnschrift" panose="020B0502040204020203" pitchFamily="34" charset="0"/>
              </a:rPr>
              <a:t> It is a powerful and efficient implementation of the gradient boosting framework, which is a machine learning technique for regression and classification problems.</a:t>
            </a:r>
          </a:p>
          <a:p>
            <a:r>
              <a:rPr lang="en-US" b="0" i="0" dirty="0">
                <a:solidFill>
                  <a:srgbClr val="0D0D0D"/>
                </a:solidFill>
                <a:effectLst/>
                <a:latin typeface="Bahnschrift" panose="020B0502040204020203" pitchFamily="34" charset="0"/>
              </a:rPr>
              <a:t>some key features and concepts related to </a:t>
            </a:r>
            <a:r>
              <a:rPr lang="en-US" b="0" i="0" dirty="0" err="1">
                <a:solidFill>
                  <a:srgbClr val="0D0D0D"/>
                </a:solidFill>
                <a:effectLst/>
                <a:latin typeface="Bahnschrift" panose="020B0502040204020203" pitchFamily="34" charset="0"/>
              </a:rPr>
              <a:t>XGBoost</a:t>
            </a:r>
            <a:r>
              <a:rPr lang="en-US" b="0" i="0" dirty="0">
                <a:solidFill>
                  <a:srgbClr val="0D0D0D"/>
                </a:solidFill>
                <a:effectLst/>
                <a:latin typeface="Bahnschrift" panose="020B0502040204020203" pitchFamily="34" charset="0"/>
              </a:rPr>
              <a:t>:-</a:t>
            </a:r>
          </a:p>
          <a:p>
            <a:pPr marL="800100" lvl="1" indent="-342900">
              <a:buFont typeface="+mj-lt"/>
              <a:buAutoNum type="arabicPeriod"/>
            </a:pPr>
            <a:r>
              <a:rPr lang="en-IN" b="1" i="0" dirty="0">
                <a:solidFill>
                  <a:srgbClr val="0D0D0D"/>
                </a:solidFill>
                <a:effectLst/>
                <a:latin typeface="Bahnschrift" panose="020B0502040204020203" pitchFamily="34" charset="0"/>
              </a:rPr>
              <a:t>Gradient Boosting</a:t>
            </a:r>
            <a:endParaRPr lang="en-US" dirty="0">
              <a:solidFill>
                <a:srgbClr val="0D0D0D"/>
              </a:solidFill>
              <a:latin typeface="Bahnschrift" panose="020B0502040204020203" pitchFamily="34" charset="0"/>
            </a:endParaRPr>
          </a:p>
          <a:p>
            <a:pPr marL="800100" lvl="1" indent="-342900">
              <a:buFont typeface="+mj-lt"/>
              <a:buAutoNum type="arabicPeriod"/>
            </a:pPr>
            <a:r>
              <a:rPr lang="en-IN" b="1" i="0" dirty="0">
                <a:solidFill>
                  <a:srgbClr val="0D0D0D"/>
                </a:solidFill>
                <a:effectLst/>
                <a:latin typeface="Bahnschrift" panose="020B0502040204020203" pitchFamily="34" charset="0"/>
              </a:rPr>
              <a:t>Decision Trees</a:t>
            </a:r>
            <a:endParaRPr lang="en-US" b="1" i="0" dirty="0">
              <a:solidFill>
                <a:srgbClr val="0D0D0D"/>
              </a:solidFill>
              <a:effectLst/>
              <a:latin typeface="Bahnschrift" panose="020B0502040204020203" pitchFamily="34" charset="0"/>
            </a:endParaRPr>
          </a:p>
          <a:p>
            <a:pPr marL="800100" lvl="1" indent="-342900">
              <a:buFont typeface="+mj-lt"/>
              <a:buAutoNum type="arabicPeriod"/>
            </a:pPr>
            <a:r>
              <a:rPr lang="en-IN" b="1" i="0" dirty="0">
                <a:solidFill>
                  <a:srgbClr val="0D0D0D"/>
                </a:solidFill>
                <a:effectLst/>
                <a:latin typeface="Bahnschrift" panose="020B0502040204020203" pitchFamily="34" charset="0"/>
              </a:rPr>
              <a:t>Regularization</a:t>
            </a:r>
            <a:endParaRPr lang="en-US" b="1" dirty="0">
              <a:solidFill>
                <a:srgbClr val="0D0D0D"/>
              </a:solidFill>
              <a:latin typeface="Bahnschrift" panose="020B0502040204020203" pitchFamily="34" charset="0"/>
            </a:endParaRPr>
          </a:p>
          <a:p>
            <a:pPr marL="800100" lvl="1" indent="-342900">
              <a:buFont typeface="+mj-lt"/>
              <a:buAutoNum type="arabicPeriod"/>
            </a:pPr>
            <a:r>
              <a:rPr lang="en-IN" b="1" i="0" dirty="0">
                <a:solidFill>
                  <a:srgbClr val="0D0D0D"/>
                </a:solidFill>
                <a:effectLst/>
                <a:latin typeface="Bahnschrift" panose="020B0502040204020203" pitchFamily="34" charset="0"/>
              </a:rPr>
              <a:t>Gradient Optimization</a:t>
            </a:r>
            <a:endParaRPr lang="en-US" b="1" i="0" dirty="0">
              <a:solidFill>
                <a:srgbClr val="0D0D0D"/>
              </a:solidFill>
              <a:effectLst/>
              <a:latin typeface="Bahnschrift" panose="020B0502040204020203" pitchFamily="34" charset="0"/>
            </a:endParaRPr>
          </a:p>
          <a:p>
            <a:pPr marL="800100" lvl="1" indent="-342900">
              <a:buFont typeface="+mj-lt"/>
              <a:buAutoNum type="arabicPeriod"/>
            </a:pPr>
            <a:r>
              <a:rPr lang="en-IN" b="1" i="0" dirty="0">
                <a:solidFill>
                  <a:srgbClr val="0D0D0D"/>
                </a:solidFill>
                <a:effectLst/>
                <a:latin typeface="Bahnschrift" panose="020B0502040204020203" pitchFamily="34" charset="0"/>
              </a:rPr>
              <a:t>Cross-Validation</a:t>
            </a:r>
            <a:endParaRPr lang="en-IN" b="1" dirty="0">
              <a:solidFill>
                <a:srgbClr val="0D0D0D"/>
              </a:solidFill>
              <a:latin typeface="Bahnschrift" panose="020B0502040204020203" pitchFamily="34" charset="0"/>
            </a:endParaRPr>
          </a:p>
          <a:p>
            <a:r>
              <a:rPr lang="en-US" b="0" i="0" dirty="0" err="1">
                <a:solidFill>
                  <a:srgbClr val="0D0D0D"/>
                </a:solidFill>
                <a:effectLst/>
                <a:latin typeface="Bahnschrift" panose="020B0502040204020203" pitchFamily="34" charset="0"/>
              </a:rPr>
              <a:t>XGBoost</a:t>
            </a:r>
            <a:r>
              <a:rPr lang="en-US" b="0" i="0" dirty="0">
                <a:solidFill>
                  <a:srgbClr val="0D0D0D"/>
                </a:solidFill>
                <a:effectLst/>
                <a:latin typeface="Bahnschrift" panose="020B0502040204020203" pitchFamily="34" charset="0"/>
              </a:rPr>
              <a:t> is known for its accuracy, speed, and scalability, making it a popular choice for various machine learning tasks,</a:t>
            </a:r>
            <a:endParaRPr lang="en-IN" dirty="0">
              <a:latin typeface="Bahnschrift" panose="020B0502040204020203" pitchFamily="34" charset="0"/>
            </a:endParaRPr>
          </a:p>
        </p:txBody>
      </p:sp>
    </p:spTree>
    <p:extLst>
      <p:ext uri="{BB962C8B-B14F-4D97-AF65-F5344CB8AC3E}">
        <p14:creationId xmlns:p14="http://schemas.microsoft.com/office/powerpoint/2010/main" val="2104910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3FDB-67FD-767D-C171-4C892F7E238A}"/>
              </a:ext>
            </a:extLst>
          </p:cNvPr>
          <p:cNvSpPr>
            <a:spLocks noGrp="1"/>
          </p:cNvSpPr>
          <p:nvPr>
            <p:ph type="title"/>
          </p:nvPr>
        </p:nvSpPr>
        <p:spPr>
          <a:xfrm>
            <a:off x="1826442" y="516533"/>
            <a:ext cx="8231957" cy="1186761"/>
          </a:xfrm>
        </p:spPr>
        <p:txBody>
          <a:bodyPr>
            <a:normAutofit fontScale="90000"/>
          </a:bodyPr>
          <a:lstStyle/>
          <a:p>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Confusion</a:t>
            </a:r>
            <a:r>
              <a:rPr lang="en-US" dirty="0"/>
              <a:t> </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Matrix</a:t>
            </a:r>
            <a:r>
              <a:rPr lang="en-US" dirty="0"/>
              <a:t> </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After</a:t>
            </a:r>
            <a:r>
              <a:rPr lang="en-US" dirty="0"/>
              <a:t> </a:t>
            </a:r>
            <a:r>
              <a:rPr lang="en-US" sz="36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XGBoost</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 Technique</a:t>
            </a:r>
            <a:r>
              <a:rPr lang="en-US" dirty="0"/>
              <a:t>:-</a:t>
            </a:r>
            <a:endParaRPr lang="en-IN" dirty="0"/>
          </a:p>
        </p:txBody>
      </p:sp>
      <p:pic>
        <p:nvPicPr>
          <p:cNvPr id="5" name="Content Placeholder 4">
            <a:extLst>
              <a:ext uri="{FF2B5EF4-FFF2-40B4-BE49-F238E27FC236}">
                <a16:creationId xmlns:a16="http://schemas.microsoft.com/office/drawing/2014/main" id="{55D849CB-3B39-DED4-2BD5-1E2A567E9F81}"/>
              </a:ext>
            </a:extLst>
          </p:cNvPr>
          <p:cNvPicPr>
            <a:picLocks noGrp="1" noChangeAspect="1"/>
          </p:cNvPicPr>
          <p:nvPr>
            <p:ph idx="1"/>
          </p:nvPr>
        </p:nvPicPr>
        <p:blipFill>
          <a:blip r:embed="rId2"/>
          <a:stretch>
            <a:fillRect/>
          </a:stretch>
        </p:blipFill>
        <p:spPr>
          <a:xfrm>
            <a:off x="3171381" y="1515035"/>
            <a:ext cx="6118412" cy="4724400"/>
          </a:xfrm>
        </p:spPr>
      </p:pic>
    </p:spTree>
    <p:extLst>
      <p:ext uri="{BB962C8B-B14F-4D97-AF65-F5344CB8AC3E}">
        <p14:creationId xmlns:p14="http://schemas.microsoft.com/office/powerpoint/2010/main" val="364904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78825-0CA6-40D2-1FFC-E5016908A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D7ADB-41D2-EF16-3C56-84B07F4B99B7}"/>
              </a:ext>
            </a:extLst>
          </p:cNvPr>
          <p:cNvSpPr>
            <a:spLocks noGrp="1"/>
          </p:cNvSpPr>
          <p:nvPr>
            <p:ph type="title"/>
          </p:nvPr>
        </p:nvSpPr>
        <p:spPr>
          <a:xfrm>
            <a:off x="1826442" y="516533"/>
            <a:ext cx="8231957" cy="1186761"/>
          </a:xfrm>
        </p:spPr>
        <p:txBody>
          <a:bodyPr>
            <a:normAutofit/>
          </a:bodyPr>
          <a:lstStyle/>
          <a:p>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ROC</a:t>
            </a:r>
            <a:r>
              <a:rPr lang="en-US" dirty="0"/>
              <a:t> </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Curve</a:t>
            </a:r>
            <a:r>
              <a:rPr lang="en-US" dirty="0"/>
              <a:t> </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After</a:t>
            </a:r>
            <a:r>
              <a:rPr lang="en-US" dirty="0"/>
              <a:t> </a:t>
            </a:r>
            <a:r>
              <a:rPr lang="en-US" sz="36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XGBoost</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 Technique</a:t>
            </a:r>
            <a:r>
              <a:rPr lang="en-US" dirty="0"/>
              <a:t>:-</a:t>
            </a:r>
            <a:endParaRPr lang="en-IN" dirty="0"/>
          </a:p>
        </p:txBody>
      </p:sp>
      <p:pic>
        <p:nvPicPr>
          <p:cNvPr id="7" name="Picture 6">
            <a:extLst>
              <a:ext uri="{FF2B5EF4-FFF2-40B4-BE49-F238E27FC236}">
                <a16:creationId xmlns:a16="http://schemas.microsoft.com/office/drawing/2014/main" id="{B4C0FCC2-265E-0B5E-476A-9AD21428A62D}"/>
              </a:ext>
            </a:extLst>
          </p:cNvPr>
          <p:cNvPicPr>
            <a:picLocks noChangeAspect="1"/>
          </p:cNvPicPr>
          <p:nvPr/>
        </p:nvPicPr>
        <p:blipFill>
          <a:blip r:embed="rId2"/>
          <a:stretch>
            <a:fillRect/>
          </a:stretch>
        </p:blipFill>
        <p:spPr>
          <a:xfrm>
            <a:off x="2721597" y="1449987"/>
            <a:ext cx="6748806" cy="5071835"/>
          </a:xfrm>
          <a:prstGeom prst="rect">
            <a:avLst/>
          </a:prstGeom>
        </p:spPr>
      </p:pic>
    </p:spTree>
    <p:extLst>
      <p:ext uri="{BB962C8B-B14F-4D97-AF65-F5344CB8AC3E}">
        <p14:creationId xmlns:p14="http://schemas.microsoft.com/office/powerpoint/2010/main" val="114036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BCA74-FD62-8096-ECB5-685478DE161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A7D340-FE03-B1FD-A9B7-02243D211573}"/>
              </a:ext>
            </a:extLst>
          </p:cNvPr>
          <p:cNvSpPr>
            <a:spLocks noGrp="1"/>
          </p:cNvSpPr>
          <p:nvPr>
            <p:ph idx="1"/>
          </p:nvPr>
        </p:nvSpPr>
        <p:spPr>
          <a:xfrm>
            <a:off x="2589212" y="941294"/>
            <a:ext cx="8915400" cy="4969928"/>
          </a:xfrm>
        </p:spPr>
        <p:txBody>
          <a:bodyPr>
            <a:normAutofit/>
          </a:bodyPr>
          <a:lstStyle/>
          <a:p>
            <a:r>
              <a:rPr lang="en-US" sz="2000" dirty="0">
                <a:latin typeface="Bahnschrift" panose="020B0502040204020203" pitchFamily="34" charset="0"/>
              </a:rPr>
              <a:t>Previous model [Random Forest </a:t>
            </a:r>
            <a:r>
              <a:rPr lang="en-US" sz="2000" dirty="0" err="1">
                <a:latin typeface="Bahnschrift" panose="020B0502040204020203" pitchFamily="34" charset="0"/>
              </a:rPr>
              <a:t>Classifire</a:t>
            </a:r>
            <a:r>
              <a:rPr lang="en-US" sz="2000" dirty="0">
                <a:latin typeface="Bahnschrift" panose="020B0502040204020203" pitchFamily="34" charset="0"/>
              </a:rPr>
              <a:t>] = subscription(yes</a:t>
            </a:r>
            <a:r>
              <a:rPr lang="en-US" sz="2000">
                <a:latin typeface="Bahnschrift" panose="020B0502040204020203" pitchFamily="34" charset="0"/>
              </a:rPr>
              <a:t>)- 39%</a:t>
            </a:r>
            <a:endParaRPr lang="en-US" sz="2000" dirty="0">
              <a:latin typeface="Bahnschrift" panose="020B0502040204020203" pitchFamily="34" charset="0"/>
            </a:endParaRPr>
          </a:p>
          <a:p>
            <a:r>
              <a:rPr lang="en-US" sz="2000" dirty="0">
                <a:latin typeface="Bahnschrift" panose="020B0502040204020203" pitchFamily="34" charset="0"/>
              </a:rPr>
              <a:t>Proposed model [</a:t>
            </a:r>
            <a:r>
              <a:rPr lang="en-US" sz="2000" dirty="0" err="1">
                <a:latin typeface="Bahnschrift" panose="020B0502040204020203" pitchFamily="34" charset="0"/>
              </a:rPr>
              <a:t>XGboost</a:t>
            </a:r>
            <a:r>
              <a:rPr lang="en-US" sz="2000" dirty="0">
                <a:latin typeface="Bahnschrift" panose="020B0502040204020203" pitchFamily="34" charset="0"/>
              </a:rPr>
              <a:t> </a:t>
            </a:r>
            <a:r>
              <a:rPr lang="en-US" sz="2000" dirty="0" err="1">
                <a:latin typeface="Bahnschrift" panose="020B0502040204020203" pitchFamily="34" charset="0"/>
              </a:rPr>
              <a:t>Classifire</a:t>
            </a:r>
            <a:r>
              <a:rPr lang="en-US" sz="2000" dirty="0">
                <a:latin typeface="Bahnschrift" panose="020B0502040204020203" pitchFamily="34" charset="0"/>
              </a:rPr>
              <a:t>] = subscription(yes)- 53%</a:t>
            </a:r>
          </a:p>
          <a:p>
            <a:pPr marL="0" indent="0">
              <a:buNone/>
            </a:pPr>
            <a:endParaRPr lang="en-US" sz="2000" dirty="0">
              <a:latin typeface="Bahnschrift" panose="020B0502040204020203" pitchFamily="34" charset="0"/>
            </a:endParaRPr>
          </a:p>
          <a:p>
            <a:r>
              <a:rPr lang="en-US" sz="2000" dirty="0">
                <a:latin typeface="Bahnschrift" panose="020B0502040204020203" pitchFamily="34" charset="0"/>
              </a:rPr>
              <a:t>reduction of noise in the data, feature selection (to a certain extent), and the ability to produce independent, uncorrelated features of the data</a:t>
            </a:r>
          </a:p>
          <a:p>
            <a:r>
              <a:rPr lang="en-US" sz="2000" dirty="0">
                <a:latin typeface="Bahnschrift" panose="020B0502040204020203" pitchFamily="34" charset="0"/>
              </a:rPr>
              <a:t>Applying PCA (Principle Component Analysis )</a:t>
            </a:r>
            <a:endParaRPr lang="en-IN" sz="2000" dirty="0">
              <a:latin typeface="Bahnschrift" panose="020B0502040204020203" pitchFamily="34" charset="0"/>
            </a:endParaRPr>
          </a:p>
        </p:txBody>
      </p:sp>
    </p:spTree>
    <p:extLst>
      <p:ext uri="{BB962C8B-B14F-4D97-AF65-F5344CB8AC3E}">
        <p14:creationId xmlns:p14="http://schemas.microsoft.com/office/powerpoint/2010/main" val="71023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516A-C475-CD9F-0739-56BC6D33DB3B}"/>
              </a:ext>
            </a:extLst>
          </p:cNvPr>
          <p:cNvSpPr>
            <a:spLocks noGrp="1"/>
          </p:cNvSpPr>
          <p:nvPr>
            <p:ph type="title"/>
          </p:nvPr>
        </p:nvSpPr>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Applying</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PCA</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Principle</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Component</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Analysis</a:t>
            </a:r>
            <a:r>
              <a:rPr lang="en-US" sz="3600" dirty="0">
                <a:latin typeface="Bahnschrift" panose="020B0502040204020203" pitchFamily="34" charset="0"/>
              </a:rPr>
              <a:t> )</a:t>
            </a:r>
            <a:br>
              <a:rPr lang="en-IN" sz="36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9FC2E42B-FE6B-C7A6-6043-953F0D4FB2C4}"/>
              </a:ext>
            </a:extLst>
          </p:cNvPr>
          <p:cNvSpPr>
            <a:spLocks noGrp="1"/>
          </p:cNvSpPr>
          <p:nvPr>
            <p:ph idx="1"/>
          </p:nvPr>
        </p:nvSpPr>
        <p:spPr/>
        <p:txBody>
          <a:bodyPr>
            <a:normAutofit/>
          </a:bodyPr>
          <a:lstStyle/>
          <a:p>
            <a:r>
              <a:rPr lang="en-US" sz="2400" b="0" i="0" dirty="0">
                <a:solidFill>
                  <a:srgbClr val="0D0D0D"/>
                </a:solidFill>
                <a:effectLst/>
                <a:latin typeface="Söhne"/>
              </a:rPr>
              <a:t>Principal Component Analysis (PCA) is a dimensionality reduction technique used in data analysis and machine learning. It aims to reduce the number of features in a dataset while preserving most of the information present in the original data. PCA achieves this by transforming the original features into a new set of orthogonal features called principal components.</a:t>
            </a:r>
            <a:endParaRPr lang="en-IN" sz="2400" dirty="0"/>
          </a:p>
        </p:txBody>
      </p:sp>
    </p:spTree>
    <p:extLst>
      <p:ext uri="{BB962C8B-B14F-4D97-AF65-F5344CB8AC3E}">
        <p14:creationId xmlns:p14="http://schemas.microsoft.com/office/powerpoint/2010/main" val="122194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A7EA-73E5-22C1-5EF6-DB5639DCB5F8}"/>
              </a:ext>
            </a:extLst>
          </p:cNvPr>
          <p:cNvSpPr>
            <a:spLocks noGrp="1"/>
          </p:cNvSpPr>
          <p:nvPr>
            <p:ph type="title"/>
          </p:nvPr>
        </p:nvSpPr>
        <p:spPr>
          <a:xfrm>
            <a:off x="1876520" y="624110"/>
            <a:ext cx="8911687" cy="1280890"/>
          </a:xfrm>
          <a:effectLst>
            <a:outerShdw blurRad="50800" dist="38100" dir="5400000" algn="t" rotWithShape="0">
              <a:prstClr val="black">
                <a:alpha val="40000"/>
              </a:prstClr>
            </a:outerShdw>
            <a:reflection blurRad="6350" stA="50000" endA="300" endPos="55000" dir="5400000" sy="-100000" algn="bl" rotWithShape="0"/>
          </a:effectLst>
        </p:spPr>
        <p:txBody>
          <a:bodyPr>
            <a:normAutofit/>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Overview :- </a:t>
            </a:r>
            <a:endParaRPr lang="en-IN"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0905D07-90C7-E1E8-E8B3-415F126F7213}"/>
              </a:ext>
            </a:extLst>
          </p:cNvPr>
          <p:cNvSpPr>
            <a:spLocks noGrp="1" noChangeArrowheads="1"/>
          </p:cNvSpPr>
          <p:nvPr>
            <p:ph idx="1"/>
          </p:nvPr>
        </p:nvSpPr>
        <p:spPr bwMode="auto">
          <a:xfrm>
            <a:off x="1876520" y="1905000"/>
            <a:ext cx="9776010" cy="4078297"/>
          </a:xfrm>
          <a:prstGeom prst="rect">
            <a:avLst/>
          </a:prstGeom>
          <a:solidFill>
            <a:schemeClr val="accent5">
              <a:lumMod val="20000"/>
              <a:lumOff val="80000"/>
            </a:schemeClr>
          </a:solid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The dataset contains information on marketing campaigns conducted by a banking institution via phone calls to clients.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The goal of these campaigns is to encourage clients to subscribe to a specific financial product (term deposit).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Each call outcome is recorded as either successful (client subscribed) or unsuccessful (client did not subscribe).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The dataset consists of 41,188 rows (instances of calls) and 21 columns (variables)</a:t>
            </a:r>
            <a:r>
              <a:rPr lang="en-US" altLang="en-US"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describing various aspects of the calls.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Some clients were contacted multiple times, but each call is treated independently for analysis purposes.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Söhne"/>
              </a:rPr>
              <a:t>The analysis will focus on understanding factors influencing campaign success and predicting client subscription to the product.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48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21DE5-8CF5-BEDE-E5C2-9DD79DF56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26502-D911-689C-E5E3-B7AAA0ACC478}"/>
              </a:ext>
            </a:extLst>
          </p:cNvPr>
          <p:cNvSpPr>
            <a:spLocks noGrp="1"/>
          </p:cNvSpPr>
          <p:nvPr>
            <p:ph type="title"/>
          </p:nvPr>
        </p:nvSpPr>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Applying</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PCA</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Principle</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Component</a:t>
            </a:r>
            <a:r>
              <a:rPr lang="en-US" sz="3600" dirty="0">
                <a:latin typeface="Bahnschrift" panose="020B0502040204020203" pitchFamily="34" charset="0"/>
              </a:rPr>
              <a:t> </a:t>
            </a:r>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Analysis</a:t>
            </a:r>
            <a:r>
              <a:rPr lang="en-US" sz="3600" dirty="0">
                <a:latin typeface="Bahnschrift" panose="020B0502040204020203" pitchFamily="34" charset="0"/>
              </a:rPr>
              <a:t> )</a:t>
            </a:r>
            <a:br>
              <a:rPr lang="en-IN" sz="36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F58B8E40-7AA2-BB5B-0607-9AF5AB24A561}"/>
              </a:ext>
            </a:extLst>
          </p:cNvPr>
          <p:cNvSpPr>
            <a:spLocks noGrp="1"/>
          </p:cNvSpPr>
          <p:nvPr>
            <p:ph idx="1"/>
          </p:nvPr>
        </p:nvSpPr>
        <p:spPr/>
        <p:txBody>
          <a:bodyPr>
            <a:normAutofit/>
          </a:bodyPr>
          <a:lstStyle/>
          <a:p>
            <a:r>
              <a:rPr lang="en-US" sz="2400" b="0" i="0" dirty="0">
                <a:solidFill>
                  <a:srgbClr val="0D0D0D"/>
                </a:solidFill>
                <a:effectLst/>
                <a:latin typeface="Söhne"/>
              </a:rPr>
              <a:t>Principal Component Analysis (PCA) is a dimensionality reduction technique used in data analysis and machine learning. It aims to reduce the number of features in a dataset while preserving most of the information present in the original data. PCA achieves this by transforming the original features into a new set of orthogonal features called principal components.</a:t>
            </a:r>
            <a:endParaRPr lang="en-IN" sz="2400" dirty="0"/>
          </a:p>
        </p:txBody>
      </p:sp>
    </p:spTree>
    <p:extLst>
      <p:ext uri="{BB962C8B-B14F-4D97-AF65-F5344CB8AC3E}">
        <p14:creationId xmlns:p14="http://schemas.microsoft.com/office/powerpoint/2010/main" val="1363377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4251A-C558-B9CA-CAC1-A1060600D543}"/>
              </a:ext>
            </a:extLst>
          </p:cNvPr>
          <p:cNvPicPr>
            <a:picLocks noChangeAspect="1"/>
          </p:cNvPicPr>
          <p:nvPr/>
        </p:nvPicPr>
        <p:blipFill>
          <a:blip r:embed="rId2"/>
          <a:stretch>
            <a:fillRect/>
          </a:stretch>
        </p:blipFill>
        <p:spPr>
          <a:xfrm>
            <a:off x="2460572" y="1492623"/>
            <a:ext cx="7459116" cy="4787153"/>
          </a:xfrm>
          <a:prstGeom prst="rect">
            <a:avLst/>
          </a:prstGeom>
        </p:spPr>
      </p:pic>
      <p:sp>
        <p:nvSpPr>
          <p:cNvPr id="9" name="TextBox 8">
            <a:extLst>
              <a:ext uri="{FF2B5EF4-FFF2-40B4-BE49-F238E27FC236}">
                <a16:creationId xmlns:a16="http://schemas.microsoft.com/office/drawing/2014/main" id="{95727482-5F75-F0CA-8436-C71C51A0A8D1}"/>
              </a:ext>
            </a:extLst>
          </p:cNvPr>
          <p:cNvSpPr txBox="1"/>
          <p:nvPr/>
        </p:nvSpPr>
        <p:spPr>
          <a:xfrm>
            <a:off x="2712945" y="632012"/>
            <a:ext cx="6098240"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Top 10 Features Based on their Gini Score:-</a:t>
            </a:r>
            <a:endParaRPr lang="en-IN" sz="2400" dirty="0"/>
          </a:p>
        </p:txBody>
      </p:sp>
    </p:spTree>
    <p:extLst>
      <p:ext uri="{BB962C8B-B14F-4D97-AF65-F5344CB8AC3E}">
        <p14:creationId xmlns:p14="http://schemas.microsoft.com/office/powerpoint/2010/main" val="300735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522C-C5E6-0D3A-E4D4-162B07CAFAC0}"/>
              </a:ext>
            </a:extLst>
          </p:cNvPr>
          <p:cNvSpPr>
            <a:spLocks noGrp="1"/>
          </p:cNvSpPr>
          <p:nvPr>
            <p:ph type="title"/>
          </p:nvPr>
        </p:nvSpPr>
        <p:spPr>
          <a:xfrm>
            <a:off x="1530607" y="1188886"/>
            <a:ext cx="3805787" cy="4674032"/>
          </a:xfrm>
        </p:spPr>
        <p:txBody>
          <a:bodyPr>
            <a:noAutofit/>
          </a:bodyPr>
          <a:lstStyle/>
          <a:p>
            <a:br>
              <a:rPr lang="en-US" sz="2000" dirty="0">
                <a:latin typeface="Bahnschrift" panose="020B0502040204020203" pitchFamily="34" charset="0"/>
              </a:rPr>
            </a:br>
            <a:r>
              <a:rPr lang="en-US" sz="2000" b="0" i="0" dirty="0">
                <a:solidFill>
                  <a:srgbClr val="0D0D0D"/>
                </a:solidFill>
                <a:effectLst/>
                <a:latin typeface="Bahnschrift" panose="020B0502040204020203" pitchFamily="34" charset="0"/>
              </a:rPr>
              <a:t>After applying Principal Component Analysis (PCA) to reduce the</a:t>
            </a:r>
            <a:r>
              <a:rPr lang="en-US" sz="2000" dirty="0">
                <a:solidFill>
                  <a:srgbClr val="0D0D0D"/>
                </a:solidFill>
                <a:latin typeface="Bahnschrift" panose="020B0502040204020203" pitchFamily="34" charset="0"/>
              </a:rPr>
              <a:t> </a:t>
            </a:r>
            <a:r>
              <a:rPr lang="en-US" sz="2000" b="0" i="0" dirty="0">
                <a:solidFill>
                  <a:srgbClr val="0D0D0D"/>
                </a:solidFill>
                <a:effectLst/>
                <a:latin typeface="Bahnschrift" panose="020B0502040204020203" pitchFamily="34" charset="0"/>
              </a:rPr>
              <a:t>dimensionality of the dataset, we reapply the </a:t>
            </a:r>
            <a:r>
              <a:rPr lang="en-US" sz="2000" b="0" i="0" dirty="0" err="1">
                <a:solidFill>
                  <a:srgbClr val="0D0D0D"/>
                </a:solidFill>
                <a:effectLst/>
                <a:latin typeface="Bahnschrift" panose="020B0502040204020203" pitchFamily="34" charset="0"/>
              </a:rPr>
              <a:t>XGBoost</a:t>
            </a:r>
            <a:r>
              <a:rPr lang="en-US" sz="2000" b="0" i="0" dirty="0">
                <a:solidFill>
                  <a:srgbClr val="0D0D0D"/>
                </a:solidFill>
                <a:effectLst/>
                <a:latin typeface="Bahnschrift" panose="020B0502040204020203" pitchFamily="34" charset="0"/>
              </a:rPr>
              <a:t> technique to</a:t>
            </a:r>
            <a:r>
              <a:rPr lang="en-US" sz="2000" dirty="0">
                <a:solidFill>
                  <a:srgbClr val="0D0D0D"/>
                </a:solidFill>
                <a:latin typeface="Bahnschrift" panose="020B0502040204020203" pitchFamily="34" charset="0"/>
              </a:rPr>
              <a:t> </a:t>
            </a:r>
            <a:r>
              <a:rPr lang="en-US" sz="2000" b="0" i="0" dirty="0">
                <a:solidFill>
                  <a:srgbClr val="0D0D0D"/>
                </a:solidFill>
                <a:effectLst/>
                <a:latin typeface="Bahnschrift" panose="020B0502040204020203" pitchFamily="34" charset="0"/>
              </a:rPr>
              <a:t>train a new model. The model's performance is evaluated to assess its effectiveness in predicting the target variable, providing insights into the impact of dimensionality reduction on the model's predictive capabilities</a:t>
            </a:r>
            <a:endParaRPr lang="en-IN" sz="2000" dirty="0">
              <a:latin typeface="Bahnschrift" panose="020B0502040204020203" pitchFamily="34" charset="0"/>
            </a:endParaRPr>
          </a:p>
        </p:txBody>
      </p:sp>
      <p:pic>
        <p:nvPicPr>
          <p:cNvPr id="5" name="Picture 4">
            <a:extLst>
              <a:ext uri="{FF2B5EF4-FFF2-40B4-BE49-F238E27FC236}">
                <a16:creationId xmlns:a16="http://schemas.microsoft.com/office/drawing/2014/main" id="{B9F8291B-0AB7-51B8-3220-8296EF318EA4}"/>
              </a:ext>
            </a:extLst>
          </p:cNvPr>
          <p:cNvPicPr>
            <a:picLocks noChangeAspect="1"/>
          </p:cNvPicPr>
          <p:nvPr/>
        </p:nvPicPr>
        <p:blipFill>
          <a:blip r:embed="rId2"/>
          <a:stretch>
            <a:fillRect/>
          </a:stretch>
        </p:blipFill>
        <p:spPr>
          <a:xfrm>
            <a:off x="5632229" y="1188886"/>
            <a:ext cx="5986030" cy="4811208"/>
          </a:xfrm>
          <a:prstGeom prst="rect">
            <a:avLst/>
          </a:prstGeom>
        </p:spPr>
      </p:pic>
    </p:spTree>
    <p:extLst>
      <p:ext uri="{BB962C8B-B14F-4D97-AF65-F5344CB8AC3E}">
        <p14:creationId xmlns:p14="http://schemas.microsoft.com/office/powerpoint/2010/main" val="449040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5EC2-B6E0-5DBB-4D02-7D6B8F39BA4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CD57621-5022-EB4B-26E3-3335EDEB251E}"/>
              </a:ext>
            </a:extLst>
          </p:cNvPr>
          <p:cNvPicPr>
            <a:picLocks noChangeAspect="1"/>
          </p:cNvPicPr>
          <p:nvPr/>
        </p:nvPicPr>
        <p:blipFill>
          <a:blip r:embed="rId2"/>
          <a:stretch>
            <a:fillRect/>
          </a:stretch>
        </p:blipFill>
        <p:spPr>
          <a:xfrm>
            <a:off x="3043518" y="471452"/>
            <a:ext cx="6104964" cy="5472148"/>
          </a:xfrm>
          <a:prstGeom prst="rect">
            <a:avLst/>
          </a:prstGeom>
        </p:spPr>
      </p:pic>
    </p:spTree>
    <p:extLst>
      <p:ext uri="{BB962C8B-B14F-4D97-AF65-F5344CB8AC3E}">
        <p14:creationId xmlns:p14="http://schemas.microsoft.com/office/powerpoint/2010/main" val="3257294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1E5-621F-DE98-FFC4-E5A3E291A728}"/>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Conclusion</a:t>
            </a:r>
            <a:r>
              <a:rPr lang="en-US" sz="4000" dirty="0"/>
              <a:t> :-</a:t>
            </a:r>
            <a:endParaRPr lang="en-IN" sz="4000" dirty="0"/>
          </a:p>
        </p:txBody>
      </p:sp>
      <p:sp>
        <p:nvSpPr>
          <p:cNvPr id="3" name="Content Placeholder 2">
            <a:extLst>
              <a:ext uri="{FF2B5EF4-FFF2-40B4-BE49-F238E27FC236}">
                <a16:creationId xmlns:a16="http://schemas.microsoft.com/office/drawing/2014/main" id="{BC8BF80C-66EA-C0E3-D37E-E1CA51CF3EBB}"/>
              </a:ext>
            </a:extLst>
          </p:cNvPr>
          <p:cNvSpPr>
            <a:spLocks noGrp="1"/>
          </p:cNvSpPr>
          <p:nvPr>
            <p:ph idx="1"/>
          </p:nvPr>
        </p:nvSpPr>
        <p:spPr/>
        <p:txBody>
          <a:bodyPr>
            <a:normAutofit/>
          </a:bodyPr>
          <a:lstStyle/>
          <a:p>
            <a:r>
              <a:rPr lang="en-US" sz="2000" dirty="0">
                <a:latin typeface="Bahnschrift" panose="020B0502040204020203" pitchFamily="34" charset="0"/>
              </a:rPr>
              <a:t> Though the precision and recall score is pretty low but the ROC AUC score is not that bad!!</a:t>
            </a:r>
          </a:p>
          <a:p>
            <a:r>
              <a:rPr lang="en-US" sz="2000" i="0" dirty="0">
                <a:solidFill>
                  <a:srgbClr val="3C4043"/>
                </a:solidFill>
                <a:effectLst/>
                <a:latin typeface="Bahnschrift" panose="020B0502040204020203" pitchFamily="34" charset="0"/>
              </a:rPr>
              <a:t>I have compare my new model (</a:t>
            </a:r>
            <a:r>
              <a:rPr lang="en-US" sz="2000" i="0" dirty="0" err="1">
                <a:solidFill>
                  <a:srgbClr val="3C4043"/>
                </a:solidFill>
                <a:effectLst/>
                <a:latin typeface="Bahnschrift" panose="020B0502040204020203" pitchFamily="34" charset="0"/>
              </a:rPr>
              <a:t>Xgboost</a:t>
            </a:r>
            <a:r>
              <a:rPr lang="en-US" sz="2000" i="0" dirty="0">
                <a:solidFill>
                  <a:srgbClr val="3C4043"/>
                </a:solidFill>
                <a:effectLst/>
                <a:latin typeface="Bahnschrift" panose="020B0502040204020203" pitchFamily="34" charset="0"/>
              </a:rPr>
              <a:t>) with the existing model (RF) in terms of classified correctly the total clients who end up subscribing for the product.</a:t>
            </a:r>
            <a:endParaRPr lang="en-IN" sz="2000" dirty="0">
              <a:latin typeface="Bahnschrift" panose="020B0502040204020203" pitchFamily="34" charset="0"/>
            </a:endParaRPr>
          </a:p>
        </p:txBody>
      </p:sp>
    </p:spTree>
    <p:extLst>
      <p:ext uri="{BB962C8B-B14F-4D97-AF65-F5344CB8AC3E}">
        <p14:creationId xmlns:p14="http://schemas.microsoft.com/office/powerpoint/2010/main" val="2485899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479AFD0-AA42-DCBF-9FBE-0E8A3753D0FD}"/>
              </a:ext>
            </a:extLst>
          </p:cNvPr>
          <p:cNvSpPr>
            <a:spLocks noGrp="1"/>
          </p:cNvSpPr>
          <p:nvPr>
            <p:ph idx="1"/>
          </p:nvPr>
        </p:nvSpPr>
        <p:spPr>
          <a:xfrm>
            <a:off x="2669894" y="2563906"/>
            <a:ext cx="8915400" cy="3777622"/>
          </a:xfrm>
        </p:spPr>
        <p:txBody>
          <a:bodyPr>
            <a:normAutofit/>
          </a:bodyPr>
          <a:lstStyle/>
          <a:p>
            <a:pPr marL="0" indent="0">
              <a:buNone/>
            </a:pPr>
            <a:r>
              <a:rPr lang="en-US" sz="88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rPr>
              <a:t>Thank You !!!!</a:t>
            </a:r>
            <a:endParaRPr lang="en-IN" sz="8800" dirty="0">
              <a:ln w="0">
                <a:solidFill>
                  <a:schemeClr val="accent1">
                    <a:lumMod val="40000"/>
                    <a:lumOff val="60000"/>
                  </a:schemeClr>
                </a:solidFill>
              </a:ln>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9275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342B-D61F-40F6-779D-13547C62352F}"/>
              </a:ext>
            </a:extLst>
          </p:cNvPr>
          <p:cNvSpPr>
            <a:spLocks noGrp="1"/>
          </p:cNvSpPr>
          <p:nvPr>
            <p:ph type="title"/>
          </p:nvPr>
        </p:nvSpPr>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Topics </a:t>
            </a:r>
            <a:r>
              <a:rPr lang="en-US" dirty="0"/>
              <a:t>:-</a:t>
            </a:r>
            <a:endParaRPr lang="en-IN" dirty="0"/>
          </a:p>
        </p:txBody>
      </p:sp>
      <p:graphicFrame>
        <p:nvGraphicFramePr>
          <p:cNvPr id="4" name="Content Placeholder 3">
            <a:extLst>
              <a:ext uri="{FF2B5EF4-FFF2-40B4-BE49-F238E27FC236}">
                <a16:creationId xmlns:a16="http://schemas.microsoft.com/office/drawing/2014/main" id="{F556631B-D72D-1372-3187-F3101AD0DB8D}"/>
              </a:ext>
            </a:extLst>
          </p:cNvPr>
          <p:cNvGraphicFramePr>
            <a:graphicFrameLocks noGrp="1"/>
          </p:cNvGraphicFramePr>
          <p:nvPr>
            <p:ph idx="1"/>
            <p:extLst>
              <p:ext uri="{D42A27DB-BD31-4B8C-83A1-F6EECF244321}">
                <p14:modId xmlns:p14="http://schemas.microsoft.com/office/powerpoint/2010/main" val="384641079"/>
              </p:ext>
            </p:extLst>
          </p:nvPr>
        </p:nvGraphicFramePr>
        <p:xfrm>
          <a:off x="1916861" y="19050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16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8910-FB0D-3EBA-2944-A194D45CBDC9}"/>
              </a:ext>
            </a:extLst>
          </p:cNvPr>
          <p:cNvSpPr>
            <a:spLocks noGrp="1"/>
          </p:cNvSpPr>
          <p:nvPr>
            <p:ph type="title"/>
          </p:nvPr>
        </p:nvSpPr>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Importing</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Libraries</a:t>
            </a:r>
            <a:r>
              <a:rPr lang="en-US" dirty="0"/>
              <a:t> :- </a:t>
            </a:r>
            <a:endParaRPr lang="en-IN" dirty="0"/>
          </a:p>
        </p:txBody>
      </p:sp>
      <p:pic>
        <p:nvPicPr>
          <p:cNvPr id="5" name="Content Placeholder 4">
            <a:extLst>
              <a:ext uri="{FF2B5EF4-FFF2-40B4-BE49-F238E27FC236}">
                <a16:creationId xmlns:a16="http://schemas.microsoft.com/office/drawing/2014/main" id="{462CE2D3-3614-E931-3D8B-938521F9984A}"/>
              </a:ext>
            </a:extLst>
          </p:cNvPr>
          <p:cNvPicPr>
            <a:picLocks noGrp="1" noChangeAspect="1"/>
          </p:cNvPicPr>
          <p:nvPr>
            <p:ph idx="1"/>
          </p:nvPr>
        </p:nvPicPr>
        <p:blipFill>
          <a:blip r:embed="rId2"/>
          <a:stretch>
            <a:fillRect/>
          </a:stretch>
        </p:blipFill>
        <p:spPr>
          <a:xfrm>
            <a:off x="1922930" y="1905000"/>
            <a:ext cx="9735670" cy="4195483"/>
          </a:xfrm>
          <a:prstGeom prst="rect">
            <a:avLst/>
          </a:prstGeom>
          <a:ln>
            <a:noFill/>
          </a:ln>
          <a:effectLst>
            <a:softEdge rad="112500"/>
          </a:effectLst>
        </p:spPr>
      </p:pic>
    </p:spTree>
    <p:extLst>
      <p:ext uri="{BB962C8B-B14F-4D97-AF65-F5344CB8AC3E}">
        <p14:creationId xmlns:p14="http://schemas.microsoft.com/office/powerpoint/2010/main" val="225415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0E7F0-12D5-3BBB-0DB4-7D0D87A2F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16FB8-34BA-3F63-43EE-6A37410D326F}"/>
              </a:ext>
            </a:extLst>
          </p:cNvPr>
          <p:cNvSpPr>
            <a:spLocks noGrp="1"/>
          </p:cNvSpPr>
          <p:nvPr>
            <p:ph type="title"/>
          </p:nvPr>
        </p:nvSpPr>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Importing</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Libraries</a:t>
            </a:r>
            <a:r>
              <a:rPr lang="en-US" dirty="0"/>
              <a:t> :- </a:t>
            </a:r>
            <a:endParaRPr lang="en-IN" dirty="0"/>
          </a:p>
        </p:txBody>
      </p:sp>
      <p:sp>
        <p:nvSpPr>
          <p:cNvPr id="10" name="Content Placeholder 9">
            <a:extLst>
              <a:ext uri="{FF2B5EF4-FFF2-40B4-BE49-F238E27FC236}">
                <a16:creationId xmlns:a16="http://schemas.microsoft.com/office/drawing/2014/main" id="{5582FBAA-E573-101D-1321-026BE53CD323}"/>
              </a:ext>
            </a:extLst>
          </p:cNvPr>
          <p:cNvSpPr>
            <a:spLocks noGrp="1"/>
          </p:cNvSpPr>
          <p:nvPr>
            <p:ph idx="1"/>
          </p:nvPr>
        </p:nvSpPr>
        <p:spPr>
          <a:xfrm>
            <a:off x="2374059" y="1810870"/>
            <a:ext cx="8915400" cy="4423020"/>
          </a:xfrm>
        </p:spPr>
        <p:txBody>
          <a:bodyPr>
            <a:normAutofit lnSpcReduction="10000"/>
          </a:bodyPr>
          <a:lstStyle/>
          <a:p>
            <a:r>
              <a:rPr lang="en-US" sz="2000" b="0" i="0" dirty="0">
                <a:solidFill>
                  <a:srgbClr val="0D0D0D"/>
                </a:solidFill>
                <a:effectLst/>
                <a:latin typeface="Söhne"/>
              </a:rPr>
              <a:t>libraries commonly used for data analysis, visualization, preprocessing, and modeling.</a:t>
            </a:r>
          </a:p>
          <a:p>
            <a:r>
              <a:rPr lang="en-US" sz="2000" b="1" dirty="0">
                <a:solidFill>
                  <a:srgbClr val="0D0D0D"/>
                </a:solidFill>
                <a:latin typeface="Söhne"/>
              </a:rPr>
              <a:t>Pandas</a:t>
            </a:r>
            <a:r>
              <a:rPr lang="en-US" sz="2000" dirty="0">
                <a:solidFill>
                  <a:srgbClr val="0D0D0D"/>
                </a:solidFill>
                <a:latin typeface="Söhne"/>
              </a:rPr>
              <a:t>:- Used for Data Manipulation and analysis .</a:t>
            </a:r>
            <a:r>
              <a:rPr lang="en-IN" sz="2000" b="0" i="0" dirty="0">
                <a:solidFill>
                  <a:srgbClr val="0D0D0D"/>
                </a:solidFill>
                <a:effectLst/>
                <a:latin typeface="Söhne"/>
              </a:rPr>
              <a:t> It provides data structures like </a:t>
            </a:r>
            <a:r>
              <a:rPr lang="en-IN" sz="2000" b="0" i="0" dirty="0" err="1">
                <a:solidFill>
                  <a:srgbClr val="0D0D0D"/>
                </a:solidFill>
                <a:effectLst/>
                <a:latin typeface="Söhne"/>
              </a:rPr>
              <a:t>DataFrame</a:t>
            </a:r>
            <a:r>
              <a:rPr lang="en-IN" sz="2000" b="0" i="0" dirty="0">
                <a:solidFill>
                  <a:srgbClr val="0D0D0D"/>
                </a:solidFill>
                <a:effectLst/>
                <a:latin typeface="Söhne"/>
              </a:rPr>
              <a:t> for handling tabular data.</a:t>
            </a:r>
          </a:p>
          <a:p>
            <a:r>
              <a:rPr lang="en-IN" sz="2000" b="1" dirty="0" err="1">
                <a:solidFill>
                  <a:srgbClr val="0D0D0D"/>
                </a:solidFill>
                <a:latin typeface="Söhne"/>
              </a:rPr>
              <a:t>Numpy</a:t>
            </a:r>
            <a:r>
              <a:rPr lang="en-IN" sz="2000" dirty="0">
                <a:solidFill>
                  <a:srgbClr val="0D0D0D"/>
                </a:solidFill>
                <a:latin typeface="Söhne"/>
              </a:rPr>
              <a:t> :- </a:t>
            </a:r>
            <a:r>
              <a:rPr lang="en-US" sz="2000" b="0" i="0" dirty="0">
                <a:solidFill>
                  <a:srgbClr val="0D0D0D"/>
                </a:solidFill>
                <a:effectLst/>
                <a:latin typeface="Söhne"/>
              </a:rPr>
              <a:t>Provides support for numerical operations and computations. It's often used for handling numerical data efficiently.</a:t>
            </a:r>
          </a:p>
          <a:p>
            <a:r>
              <a:rPr lang="en-US" sz="2000" b="1" dirty="0">
                <a:solidFill>
                  <a:srgbClr val="0D0D0D"/>
                </a:solidFill>
                <a:latin typeface="Söhne"/>
              </a:rPr>
              <a:t>Matplotlib</a:t>
            </a:r>
            <a:r>
              <a:rPr lang="en-US" sz="2000" dirty="0">
                <a:solidFill>
                  <a:srgbClr val="0D0D0D"/>
                </a:solidFill>
                <a:latin typeface="Söhne"/>
              </a:rPr>
              <a:t> :- </a:t>
            </a:r>
            <a:r>
              <a:rPr lang="en-US" sz="2000" b="0" i="0" dirty="0">
                <a:solidFill>
                  <a:srgbClr val="0D0D0D"/>
                </a:solidFill>
                <a:effectLst/>
                <a:latin typeface="Söhne"/>
              </a:rPr>
              <a:t>A plotting library used for creating static, interactive, and animated visualizations in Python.</a:t>
            </a:r>
          </a:p>
          <a:p>
            <a:r>
              <a:rPr lang="en-US" sz="2000" b="1" dirty="0" err="1">
                <a:solidFill>
                  <a:srgbClr val="0D0D0D"/>
                </a:solidFill>
                <a:latin typeface="Söhne"/>
              </a:rPr>
              <a:t>SeaBorn</a:t>
            </a:r>
            <a:r>
              <a:rPr lang="en-US" sz="2000" dirty="0">
                <a:solidFill>
                  <a:srgbClr val="0D0D0D"/>
                </a:solidFill>
                <a:latin typeface="Söhne"/>
              </a:rPr>
              <a:t> :-</a:t>
            </a:r>
            <a:r>
              <a:rPr lang="en-US" sz="2000" b="0" i="0" dirty="0">
                <a:solidFill>
                  <a:srgbClr val="0D0D0D"/>
                </a:solidFill>
                <a:effectLst/>
                <a:latin typeface="Söhne"/>
              </a:rPr>
              <a:t>Built on top of matplotlib, seaborn provides a high-level interface for drawing attractive and informative statistical graphics.</a:t>
            </a:r>
            <a:endParaRPr lang="en-US" sz="2000" dirty="0">
              <a:solidFill>
                <a:srgbClr val="0D0D0D"/>
              </a:solidFill>
              <a:latin typeface="Söhne"/>
            </a:endParaRPr>
          </a:p>
          <a:p>
            <a:r>
              <a:rPr lang="en-US" sz="2000" b="1" dirty="0" err="1">
                <a:solidFill>
                  <a:srgbClr val="0D0D0D"/>
                </a:solidFill>
                <a:latin typeface="Söhne"/>
              </a:rPr>
              <a:t>Sklearn</a:t>
            </a:r>
            <a:r>
              <a:rPr lang="en-US" sz="2000" b="1" dirty="0">
                <a:solidFill>
                  <a:srgbClr val="0D0D0D"/>
                </a:solidFill>
                <a:latin typeface="Söhne"/>
              </a:rPr>
              <a:t> (scikit-learn ):-</a:t>
            </a:r>
            <a:r>
              <a:rPr lang="en-US" sz="2000" b="0" i="0" dirty="0">
                <a:solidFill>
                  <a:srgbClr val="0D0D0D"/>
                </a:solidFill>
                <a:effectLst/>
                <a:latin typeface="Söhne"/>
              </a:rPr>
              <a:t>A machine learning library that provides simple and efficient tools for data analysis and modeling. It includes various algorithms for classification, regression, clustering, etc.</a:t>
            </a:r>
            <a:endParaRPr lang="en-IN" sz="2000" dirty="0"/>
          </a:p>
        </p:txBody>
      </p:sp>
    </p:spTree>
    <p:extLst>
      <p:ext uri="{BB962C8B-B14F-4D97-AF65-F5344CB8AC3E}">
        <p14:creationId xmlns:p14="http://schemas.microsoft.com/office/powerpoint/2010/main" val="228380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51047-1C67-0620-9271-72324D410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49FF5-0A96-F816-F684-FE94454D91B1}"/>
              </a:ext>
            </a:extLst>
          </p:cNvPr>
          <p:cNvSpPr>
            <a:spLocks noGrp="1"/>
          </p:cNvSpPr>
          <p:nvPr>
            <p:ph type="title"/>
          </p:nvPr>
        </p:nvSpPr>
        <p:spPr>
          <a:xfrm>
            <a:off x="2592925" y="659969"/>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Importing</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Libraries</a:t>
            </a:r>
            <a:r>
              <a:rPr lang="en-US" dirty="0"/>
              <a:t> :- </a:t>
            </a:r>
            <a:endParaRPr lang="en-IN" dirty="0"/>
          </a:p>
        </p:txBody>
      </p:sp>
      <p:sp>
        <p:nvSpPr>
          <p:cNvPr id="10" name="Content Placeholder 9">
            <a:extLst>
              <a:ext uri="{FF2B5EF4-FFF2-40B4-BE49-F238E27FC236}">
                <a16:creationId xmlns:a16="http://schemas.microsoft.com/office/drawing/2014/main" id="{85B9333A-162B-8FEA-5779-7A05FC687DAC}"/>
              </a:ext>
            </a:extLst>
          </p:cNvPr>
          <p:cNvSpPr>
            <a:spLocks noGrp="1"/>
          </p:cNvSpPr>
          <p:nvPr>
            <p:ph idx="1"/>
          </p:nvPr>
        </p:nvSpPr>
        <p:spPr>
          <a:xfrm>
            <a:off x="2370346" y="1940859"/>
            <a:ext cx="8915400" cy="4328890"/>
          </a:xfrm>
        </p:spPr>
        <p:txBody>
          <a:bodyPr>
            <a:normAutofit lnSpcReduction="10000"/>
          </a:bodyPr>
          <a:lstStyle/>
          <a:p>
            <a:r>
              <a:rPr lang="en-US" sz="2000" b="1" dirty="0"/>
              <a:t>Train – Test –Split </a:t>
            </a:r>
            <a:r>
              <a:rPr lang="en-US" sz="2000" dirty="0"/>
              <a:t>:- </a:t>
            </a:r>
            <a:r>
              <a:rPr lang="en-US" sz="2000" b="0" i="0" dirty="0">
                <a:solidFill>
                  <a:srgbClr val="0D0D0D"/>
                </a:solidFill>
                <a:effectLst/>
                <a:latin typeface="Söhne"/>
              </a:rPr>
              <a:t>A function from </a:t>
            </a:r>
            <a:r>
              <a:rPr lang="en-US" sz="2000" b="0" i="0" dirty="0" err="1">
                <a:solidFill>
                  <a:srgbClr val="0D0D0D"/>
                </a:solidFill>
                <a:effectLst/>
                <a:latin typeface="Söhne"/>
              </a:rPr>
              <a:t>sklearn</a:t>
            </a:r>
            <a:r>
              <a:rPr lang="en-US" sz="2000" b="0" i="0" dirty="0">
                <a:solidFill>
                  <a:srgbClr val="0D0D0D"/>
                </a:solidFill>
                <a:effectLst/>
                <a:latin typeface="Söhne"/>
              </a:rPr>
              <a:t> used to split the dataset into training and testing sets for model evaluation.</a:t>
            </a:r>
          </a:p>
          <a:p>
            <a:pPr marL="0" indent="0">
              <a:buNone/>
            </a:pPr>
            <a:endParaRPr lang="en-US" sz="2000" b="0" i="0" dirty="0">
              <a:solidFill>
                <a:srgbClr val="0D0D0D"/>
              </a:solidFill>
              <a:effectLst/>
              <a:latin typeface="Söhne"/>
            </a:endParaRPr>
          </a:p>
          <a:p>
            <a:r>
              <a:rPr lang="en-IN" sz="2000" b="1" i="0" dirty="0" err="1">
                <a:solidFill>
                  <a:srgbClr val="0D0D0D"/>
                </a:solidFill>
                <a:effectLst/>
                <a:latin typeface="Söhne Mono"/>
              </a:rPr>
              <a:t>StandardScaler</a:t>
            </a:r>
            <a:r>
              <a:rPr lang="en-US" sz="2000" dirty="0">
                <a:solidFill>
                  <a:srgbClr val="0D0D0D"/>
                </a:solidFill>
                <a:latin typeface="Söhne"/>
              </a:rPr>
              <a:t> :-</a:t>
            </a:r>
            <a:r>
              <a:rPr lang="en-US" sz="2000" b="0" i="0" dirty="0">
                <a:solidFill>
                  <a:srgbClr val="0D0D0D"/>
                </a:solidFill>
                <a:effectLst/>
                <a:latin typeface="Söhne"/>
              </a:rPr>
              <a:t>Used for standardizing numerical features by removing the mean and scaling to unit variance.</a:t>
            </a:r>
          </a:p>
          <a:p>
            <a:pPr marL="0" indent="0">
              <a:buNone/>
            </a:pPr>
            <a:endParaRPr lang="en-US" sz="2000" b="0" i="0" dirty="0">
              <a:solidFill>
                <a:srgbClr val="0D0D0D"/>
              </a:solidFill>
              <a:effectLst/>
              <a:latin typeface="Söhne"/>
            </a:endParaRPr>
          </a:p>
          <a:p>
            <a:r>
              <a:rPr lang="en-US" sz="2000" b="1" dirty="0">
                <a:solidFill>
                  <a:srgbClr val="0D0D0D"/>
                </a:solidFill>
                <a:latin typeface="Söhne"/>
              </a:rPr>
              <a:t>Decision Tree classifier , Random Forest Classifier </a:t>
            </a:r>
            <a:r>
              <a:rPr lang="en-US" sz="2000" dirty="0">
                <a:solidFill>
                  <a:srgbClr val="0D0D0D"/>
                </a:solidFill>
                <a:latin typeface="Söhne"/>
              </a:rPr>
              <a:t>:- </a:t>
            </a:r>
            <a:r>
              <a:rPr lang="en-US" sz="2000" b="0" i="0" dirty="0">
                <a:solidFill>
                  <a:srgbClr val="0D0D0D"/>
                </a:solidFill>
                <a:effectLst/>
                <a:latin typeface="Söhne"/>
              </a:rPr>
              <a:t>Algorithms for building decision tree and random forest models, respectively.</a:t>
            </a:r>
          </a:p>
          <a:p>
            <a:pPr marL="0" indent="0">
              <a:buNone/>
            </a:pPr>
            <a:endParaRPr lang="en-US" sz="2000" dirty="0">
              <a:solidFill>
                <a:srgbClr val="0D0D0D"/>
              </a:solidFill>
              <a:latin typeface="Söhne"/>
            </a:endParaRPr>
          </a:p>
          <a:p>
            <a:r>
              <a:rPr lang="en-IN" sz="2000" b="1" i="0" dirty="0" err="1">
                <a:solidFill>
                  <a:srgbClr val="0D0D0D"/>
                </a:solidFill>
                <a:effectLst/>
                <a:latin typeface="Söhne Mono"/>
              </a:rPr>
              <a:t>accuracy_score</a:t>
            </a:r>
            <a:r>
              <a:rPr lang="en-IN" sz="2000" b="1" i="0" dirty="0">
                <a:solidFill>
                  <a:srgbClr val="0D0D0D"/>
                </a:solidFill>
                <a:effectLst/>
                <a:latin typeface="Söhne Mono"/>
              </a:rPr>
              <a:t>. </a:t>
            </a:r>
            <a:r>
              <a:rPr lang="en-IN" sz="2000" b="1" i="0" dirty="0" err="1">
                <a:solidFill>
                  <a:srgbClr val="0D0D0D"/>
                </a:solidFill>
                <a:effectLst/>
                <a:latin typeface="Söhne Mono"/>
              </a:rPr>
              <a:t>confusion_matrix</a:t>
            </a:r>
            <a:r>
              <a:rPr lang="en-IN" sz="2000" b="1" i="0" dirty="0">
                <a:solidFill>
                  <a:srgbClr val="0D0D0D"/>
                </a:solidFill>
                <a:effectLst/>
                <a:latin typeface="Söhne Mono"/>
              </a:rPr>
              <a:t>, </a:t>
            </a:r>
            <a:r>
              <a:rPr lang="en-IN" sz="2000" b="1" i="0" dirty="0" err="1">
                <a:solidFill>
                  <a:srgbClr val="0D0D0D"/>
                </a:solidFill>
                <a:effectLst/>
                <a:latin typeface="Söhne Mono"/>
              </a:rPr>
              <a:t>classification_report</a:t>
            </a:r>
            <a:r>
              <a:rPr lang="en-IN" sz="2000" b="1" i="0" dirty="0">
                <a:solidFill>
                  <a:srgbClr val="0D0D0D"/>
                </a:solidFill>
                <a:effectLst/>
                <a:latin typeface="Söhne Mono"/>
              </a:rPr>
              <a:t> :- </a:t>
            </a:r>
            <a:r>
              <a:rPr lang="en-US" sz="2000" b="0" i="0" dirty="0">
                <a:solidFill>
                  <a:srgbClr val="0D0D0D"/>
                </a:solidFill>
                <a:effectLst/>
                <a:latin typeface="Söhne"/>
              </a:rPr>
              <a:t>Functions for evaluating the performance of classification models by calculating accuracy, confusion matrix, and classification report metrics.</a:t>
            </a:r>
          </a:p>
          <a:p>
            <a:endParaRPr lang="en-IN" sz="2000" dirty="0"/>
          </a:p>
        </p:txBody>
      </p:sp>
    </p:spTree>
    <p:extLst>
      <p:ext uri="{BB962C8B-B14F-4D97-AF65-F5344CB8AC3E}">
        <p14:creationId xmlns:p14="http://schemas.microsoft.com/office/powerpoint/2010/main" val="331533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4461-32CC-5379-876C-E76DD0386E5F}"/>
              </a:ext>
            </a:extLst>
          </p:cNvPr>
          <p:cNvSpPr>
            <a:spLocks noGrp="1"/>
          </p:cNvSpPr>
          <p:nvPr>
            <p:ph type="title"/>
          </p:nvPr>
        </p:nvSpPr>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Data</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Preprocessing</a:t>
            </a:r>
            <a:r>
              <a:rPr lang="en-US" dirty="0"/>
              <a:t> :- </a:t>
            </a:r>
            <a:endParaRPr lang="en-IN" dirty="0"/>
          </a:p>
        </p:txBody>
      </p:sp>
      <p:sp>
        <p:nvSpPr>
          <p:cNvPr id="3" name="Content Placeholder 2">
            <a:extLst>
              <a:ext uri="{FF2B5EF4-FFF2-40B4-BE49-F238E27FC236}">
                <a16:creationId xmlns:a16="http://schemas.microsoft.com/office/drawing/2014/main" id="{56364241-9FB5-8F22-2716-18203DF0CBF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200" i="0" dirty="0">
                <a:solidFill>
                  <a:srgbClr val="0D0D0D"/>
                </a:solidFill>
                <a:effectLst/>
                <a:latin typeface="Bahnschrift" panose="020B0502040204020203" pitchFamily="34" charset="0"/>
              </a:rPr>
              <a:t>Data preprocessing is a crucial step in the data analysis pipeline that involves transforming raw data into a format that is suitable for analysis and modeling. –</a:t>
            </a:r>
          </a:p>
          <a:p>
            <a:pPr>
              <a:buFont typeface="Wingdings" panose="05000000000000000000" pitchFamily="2" charset="2"/>
              <a:buChar char="Ø"/>
            </a:pPr>
            <a:r>
              <a:rPr lang="en-US" sz="2200" i="0" dirty="0">
                <a:solidFill>
                  <a:srgbClr val="0D0D0D"/>
                </a:solidFill>
                <a:effectLst/>
                <a:latin typeface="Bahnschrift" panose="020B0502040204020203" pitchFamily="34" charset="0"/>
              </a:rPr>
              <a:t>common techniques used in data preprocessing:</a:t>
            </a:r>
            <a:endParaRPr lang="en-IN" sz="2200" i="0" dirty="0">
              <a:solidFill>
                <a:srgbClr val="0D0D0D"/>
              </a:solidFill>
              <a:effectLst/>
              <a:latin typeface="Bahnschrift" panose="020B0502040204020203" pitchFamily="34" charset="0"/>
            </a:endParaRPr>
          </a:p>
          <a:p>
            <a:pPr lvl="1" indent="-342900">
              <a:buFont typeface="+mj-lt"/>
              <a:buAutoNum type="arabicPeriod"/>
            </a:pPr>
            <a:r>
              <a:rPr lang="en-IN" sz="2200" b="1" i="0" dirty="0">
                <a:solidFill>
                  <a:srgbClr val="0D0D0D"/>
                </a:solidFill>
                <a:effectLst/>
                <a:latin typeface="Bahnschrift" panose="020B0502040204020203" pitchFamily="34" charset="0"/>
              </a:rPr>
              <a:t>Handling Missing Values:-</a:t>
            </a:r>
            <a:endParaRPr lang="en-IN" sz="2200" b="1" dirty="0">
              <a:solidFill>
                <a:srgbClr val="0D0D0D"/>
              </a:solidFill>
              <a:latin typeface="Bahnschrift" panose="020B0502040204020203" pitchFamily="34" charset="0"/>
            </a:endParaRPr>
          </a:p>
          <a:p>
            <a:pPr lvl="1" indent="-342900">
              <a:buFont typeface="+mj-lt"/>
              <a:buAutoNum type="arabicPeriod"/>
            </a:pPr>
            <a:r>
              <a:rPr lang="en-IN" sz="2200" b="1" i="0" dirty="0">
                <a:solidFill>
                  <a:srgbClr val="0D0D0D"/>
                </a:solidFill>
                <a:effectLst/>
                <a:latin typeface="Bahnschrift" panose="020B0502040204020203" pitchFamily="34" charset="0"/>
              </a:rPr>
              <a:t>Data Cleaning:-</a:t>
            </a:r>
            <a:endParaRPr lang="en-IN" sz="2200" b="1" dirty="0">
              <a:solidFill>
                <a:srgbClr val="0D0D0D"/>
              </a:solidFill>
              <a:latin typeface="Bahnschrift" panose="020B0502040204020203" pitchFamily="34" charset="0"/>
            </a:endParaRPr>
          </a:p>
          <a:p>
            <a:pPr lvl="1" indent="-342900">
              <a:buFont typeface="+mj-lt"/>
              <a:buAutoNum type="arabicPeriod"/>
            </a:pPr>
            <a:r>
              <a:rPr lang="en-IN" sz="2200" b="1" i="0" dirty="0">
                <a:solidFill>
                  <a:srgbClr val="0D0D0D"/>
                </a:solidFill>
                <a:effectLst/>
                <a:latin typeface="Bahnschrift" panose="020B0502040204020203" pitchFamily="34" charset="0"/>
              </a:rPr>
              <a:t>Data Transformation </a:t>
            </a:r>
            <a:r>
              <a:rPr lang="en-IN" sz="1800" b="1" i="0" dirty="0">
                <a:solidFill>
                  <a:srgbClr val="0D0D0D"/>
                </a:solidFill>
                <a:effectLst/>
                <a:latin typeface="Bahnschrift" panose="020B0502040204020203" pitchFamily="34" charset="0"/>
              </a:rPr>
              <a:t>:-  </a:t>
            </a:r>
            <a:r>
              <a:rPr lang="en-IN" sz="2000" i="0" dirty="0">
                <a:solidFill>
                  <a:srgbClr val="0D0D0D"/>
                </a:solidFill>
                <a:effectLst/>
                <a:latin typeface="Bahnschrift" panose="020B0502040204020203" pitchFamily="34" charset="0"/>
              </a:rPr>
              <a:t>Encoding categorical variables</a:t>
            </a:r>
          </a:p>
          <a:p>
            <a:pPr marL="400050" lvl="1" indent="0">
              <a:buNone/>
            </a:pPr>
            <a:r>
              <a:rPr lang="en-IN" sz="2000" dirty="0">
                <a:solidFill>
                  <a:srgbClr val="0D0D0D"/>
                </a:solidFill>
                <a:latin typeface="Bahnschrift" panose="020B0502040204020203" pitchFamily="34" charset="0"/>
              </a:rPr>
              <a:t>                                              </a:t>
            </a:r>
            <a:r>
              <a:rPr lang="en-IN" sz="2000" i="0" dirty="0">
                <a:solidFill>
                  <a:srgbClr val="0D0D0D"/>
                </a:solidFill>
                <a:effectLst/>
                <a:latin typeface="Bahnschrift" panose="020B0502040204020203" pitchFamily="34" charset="0"/>
              </a:rPr>
              <a:t>Scaling numerical features</a:t>
            </a:r>
            <a:endParaRPr lang="en-IN" sz="2000" dirty="0">
              <a:solidFill>
                <a:srgbClr val="0D0D0D"/>
              </a:solidFill>
              <a:latin typeface="Bahnschrift" panose="020B0502040204020203" pitchFamily="34" charset="0"/>
            </a:endParaRPr>
          </a:p>
          <a:p>
            <a:pPr marL="400050" lvl="1" indent="0">
              <a:buNone/>
            </a:pPr>
            <a:r>
              <a:rPr lang="en-IN" sz="2000" i="0" dirty="0">
                <a:solidFill>
                  <a:srgbClr val="0D0D0D"/>
                </a:solidFill>
                <a:effectLst/>
                <a:latin typeface="Bahnschrift" panose="020B0502040204020203" pitchFamily="34" charset="0"/>
              </a:rPr>
              <a:t>                                              Handling outliers</a:t>
            </a:r>
          </a:p>
          <a:p>
            <a:pPr marL="400050" lvl="1" indent="0">
              <a:buNone/>
            </a:pPr>
            <a:r>
              <a:rPr lang="en-IN" sz="2000" dirty="0">
                <a:solidFill>
                  <a:srgbClr val="0D0D0D"/>
                </a:solidFill>
                <a:latin typeface="Bahnschrift" panose="020B0502040204020203" pitchFamily="34" charset="0"/>
              </a:rPr>
              <a:t>                                              </a:t>
            </a:r>
            <a:r>
              <a:rPr lang="en-IN" sz="2000" i="0" dirty="0">
                <a:solidFill>
                  <a:srgbClr val="0D0D0D"/>
                </a:solidFill>
                <a:effectLst/>
                <a:latin typeface="Bahnschrift" panose="020B0502040204020203" pitchFamily="34" charset="0"/>
              </a:rPr>
              <a:t>Feature</a:t>
            </a:r>
            <a:r>
              <a:rPr lang="en-IN" sz="2400" i="0" dirty="0">
                <a:solidFill>
                  <a:srgbClr val="0D0D0D"/>
                </a:solidFill>
                <a:effectLst/>
                <a:latin typeface="Bahnschrift" panose="020B0502040204020203" pitchFamily="34" charset="0"/>
              </a:rPr>
              <a:t> </a:t>
            </a:r>
            <a:r>
              <a:rPr lang="en-IN" sz="2000" i="0" dirty="0">
                <a:solidFill>
                  <a:srgbClr val="0D0D0D"/>
                </a:solidFill>
                <a:effectLst/>
                <a:latin typeface="Bahnschrift" panose="020B0502040204020203" pitchFamily="34" charset="0"/>
              </a:rPr>
              <a:t>engineering</a:t>
            </a:r>
            <a:endParaRPr lang="en-IN" i="0" dirty="0">
              <a:solidFill>
                <a:srgbClr val="0D0D0D"/>
              </a:solidFill>
              <a:effectLst/>
              <a:latin typeface="Bahnschrift" panose="020B0502040204020203" pitchFamily="34" charset="0"/>
            </a:endParaRPr>
          </a:p>
          <a:p>
            <a:pPr marL="400050" lvl="1" indent="0">
              <a:buNone/>
            </a:pPr>
            <a:endParaRPr lang="en-IN" sz="1800" i="0" dirty="0">
              <a:solidFill>
                <a:srgbClr val="0D0D0D"/>
              </a:solidFill>
              <a:effectLst/>
              <a:latin typeface="Bahnschrift" panose="020B0502040204020203" pitchFamily="34" charset="0"/>
            </a:endParaRPr>
          </a:p>
          <a:p>
            <a:pPr marL="0" indent="0">
              <a:buNone/>
            </a:pPr>
            <a:endParaRPr lang="en-US" dirty="0">
              <a:solidFill>
                <a:srgbClr val="0D0D0D"/>
              </a:solidFill>
              <a:latin typeface="Bahnschrift" panose="020B0502040204020203" pitchFamily="34" charset="0"/>
            </a:endParaRPr>
          </a:p>
        </p:txBody>
      </p:sp>
    </p:spTree>
    <p:extLst>
      <p:ext uri="{BB962C8B-B14F-4D97-AF65-F5344CB8AC3E}">
        <p14:creationId xmlns:p14="http://schemas.microsoft.com/office/powerpoint/2010/main" val="356798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6D468-023A-5B4E-A3A0-464034F37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77101-C9FA-B359-7DFD-DE35E3271EE7}"/>
              </a:ext>
            </a:extLst>
          </p:cNvPr>
          <p:cNvSpPr>
            <a:spLocks noGrp="1"/>
          </p:cNvSpPr>
          <p:nvPr>
            <p:ph type="title"/>
          </p:nvPr>
        </p:nvSpPr>
        <p:spPr>
          <a:xfrm>
            <a:off x="2041596" y="503087"/>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Data</a:t>
            </a:r>
            <a:r>
              <a:rPr lang="en-US" dirty="0"/>
              <a:t> </a:t>
            </a: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Preprocessing</a:t>
            </a:r>
            <a:r>
              <a:rPr lang="en-US" dirty="0"/>
              <a:t> :- </a:t>
            </a:r>
            <a:endParaRPr lang="en-IN" dirty="0"/>
          </a:p>
        </p:txBody>
      </p:sp>
      <p:sp>
        <p:nvSpPr>
          <p:cNvPr id="3" name="Content Placeholder 2">
            <a:extLst>
              <a:ext uri="{FF2B5EF4-FFF2-40B4-BE49-F238E27FC236}">
                <a16:creationId xmlns:a16="http://schemas.microsoft.com/office/drawing/2014/main" id="{5C90AB9D-B74E-F05E-DEF6-D551EEA69F9D}"/>
              </a:ext>
            </a:extLst>
          </p:cNvPr>
          <p:cNvSpPr>
            <a:spLocks noGrp="1"/>
          </p:cNvSpPr>
          <p:nvPr>
            <p:ph idx="1"/>
          </p:nvPr>
        </p:nvSpPr>
        <p:spPr>
          <a:xfrm>
            <a:off x="2158906" y="2012576"/>
            <a:ext cx="8915400" cy="3777622"/>
          </a:xfrm>
        </p:spPr>
        <p:txBody>
          <a:bodyPr>
            <a:normAutofit/>
          </a:bodyPr>
          <a:lstStyle/>
          <a:p>
            <a:pPr>
              <a:buFont typeface="+mj-lt"/>
              <a:buAutoNum type="arabicPeriod" startAt="4"/>
            </a:pPr>
            <a:r>
              <a:rPr lang="en-IN" sz="2400" b="1" dirty="0">
                <a:solidFill>
                  <a:srgbClr val="0D0D0D"/>
                </a:solidFill>
                <a:latin typeface="Söhne"/>
              </a:rPr>
              <a:t>Feature Selection :- </a:t>
            </a:r>
            <a:endParaRPr lang="en-IN" sz="2400" b="1" i="0" dirty="0">
              <a:solidFill>
                <a:srgbClr val="0D0D0D"/>
              </a:solidFill>
              <a:effectLst/>
              <a:latin typeface="Söhne"/>
            </a:endParaRPr>
          </a:p>
          <a:p>
            <a:pPr marL="400050" lvl="1" indent="0">
              <a:buNone/>
            </a:pPr>
            <a:r>
              <a:rPr lang="en-US" sz="2000" b="0" i="0" dirty="0">
                <a:solidFill>
                  <a:srgbClr val="0D0D0D"/>
                </a:solidFill>
                <a:effectLst/>
                <a:latin typeface="Söhne"/>
              </a:rPr>
              <a:t>Select relevant features that are most useful for predicting the target variable. This can help reduce dimensionality and improve model interpretability and performance</a:t>
            </a:r>
            <a:r>
              <a:rPr lang="en-US" b="0" i="0" dirty="0">
                <a:solidFill>
                  <a:srgbClr val="0D0D0D"/>
                </a:solidFill>
                <a:effectLst/>
                <a:latin typeface="Söhne"/>
              </a:rPr>
              <a:t>.</a:t>
            </a:r>
            <a:endParaRPr lang="en-IN" b="1" dirty="0">
              <a:solidFill>
                <a:srgbClr val="0D0D0D"/>
              </a:solidFill>
              <a:latin typeface="Söhne"/>
            </a:endParaRPr>
          </a:p>
          <a:p>
            <a:pPr>
              <a:buFont typeface="+mj-lt"/>
              <a:buAutoNum type="arabicPeriod" startAt="5"/>
            </a:pPr>
            <a:r>
              <a:rPr lang="en-IN" sz="2400" b="1" i="0" dirty="0">
                <a:solidFill>
                  <a:srgbClr val="0D0D0D"/>
                </a:solidFill>
                <a:effectLst/>
                <a:latin typeface="Söhne"/>
              </a:rPr>
              <a:t>Splitting Data</a:t>
            </a:r>
            <a:r>
              <a:rPr lang="en-IN" sz="2400" b="0" i="0" dirty="0">
                <a:solidFill>
                  <a:srgbClr val="0D0D0D"/>
                </a:solidFill>
                <a:effectLst/>
                <a:latin typeface="Söhne"/>
              </a:rPr>
              <a:t>:-</a:t>
            </a:r>
            <a:endParaRPr lang="en-IN" sz="2400" b="1" i="0" dirty="0">
              <a:solidFill>
                <a:srgbClr val="0D0D0D"/>
              </a:solidFill>
              <a:effectLst/>
              <a:latin typeface="Söhne"/>
            </a:endParaRPr>
          </a:p>
          <a:p>
            <a:pPr marL="400050" lvl="1" indent="0">
              <a:buNone/>
            </a:pPr>
            <a:r>
              <a:rPr lang="en-US" sz="2000" b="0" i="0" dirty="0">
                <a:solidFill>
                  <a:srgbClr val="0D0D0D"/>
                </a:solidFill>
                <a:effectLst/>
                <a:latin typeface="Söhne"/>
              </a:rPr>
              <a:t>Split the dataset into training, validation, and testing sets to evaluate and validate the performance of machine learning models. The training set is used to train the model, the validation set is used to tune hyperparameters, and the test set is used to evaluate the final model performance</a:t>
            </a:r>
            <a:r>
              <a:rPr lang="en-US" b="0" i="0" dirty="0">
                <a:solidFill>
                  <a:srgbClr val="0D0D0D"/>
                </a:solidFill>
                <a:effectLst/>
                <a:latin typeface="Söhne"/>
              </a:rPr>
              <a:t>.</a:t>
            </a:r>
            <a:endParaRPr lang="en-IN" b="1" i="0" dirty="0">
              <a:solidFill>
                <a:srgbClr val="0D0D0D"/>
              </a:solidFill>
              <a:effectLst/>
              <a:latin typeface="Söhne"/>
            </a:endParaRPr>
          </a:p>
          <a:p>
            <a:pPr marL="0" indent="0">
              <a:buNone/>
            </a:pPr>
            <a:endParaRPr lang="en-US" dirty="0">
              <a:solidFill>
                <a:srgbClr val="0D0D0D"/>
              </a:solidFill>
              <a:latin typeface="Bahnschrift" panose="020B0502040204020203" pitchFamily="34" charset="0"/>
            </a:endParaRPr>
          </a:p>
        </p:txBody>
      </p:sp>
    </p:spTree>
    <p:extLst>
      <p:ext uri="{BB962C8B-B14F-4D97-AF65-F5344CB8AC3E}">
        <p14:creationId xmlns:p14="http://schemas.microsoft.com/office/powerpoint/2010/main" val="34245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B8628-A32F-A056-FE92-5202797E9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0077B-5A93-A85B-23C2-2F6D86B45D0C}"/>
              </a:ext>
            </a:extLst>
          </p:cNvPr>
          <p:cNvSpPr>
            <a:spLocks noGrp="1"/>
          </p:cNvSpPr>
          <p:nvPr>
            <p:ph type="title"/>
          </p:nvPr>
        </p:nvSpPr>
        <p:spPr>
          <a:xfrm>
            <a:off x="1903412" y="376517"/>
            <a:ext cx="8911687" cy="1280890"/>
          </a:xfrm>
        </p:spPr>
        <p:txBody>
          <a:bodyPr/>
          <a:lstStyle/>
          <a:p>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mbria Math" panose="02040503050406030204" pitchFamily="18" charset="0"/>
                <a:cs typeface="Times New Roman" panose="02020603050405020304" pitchFamily="18" charset="0"/>
              </a:rPr>
              <a:t>Model Evolution Metrics :-</a:t>
            </a:r>
            <a:endParaRPr lang="en-IN" dirty="0"/>
          </a:p>
        </p:txBody>
      </p:sp>
      <p:sp>
        <p:nvSpPr>
          <p:cNvPr id="3" name="Content Placeholder 2">
            <a:extLst>
              <a:ext uri="{FF2B5EF4-FFF2-40B4-BE49-F238E27FC236}">
                <a16:creationId xmlns:a16="http://schemas.microsoft.com/office/drawing/2014/main" id="{BF991202-2426-A908-9688-B6807AC9D310}"/>
              </a:ext>
            </a:extLst>
          </p:cNvPr>
          <p:cNvSpPr>
            <a:spLocks noGrp="1"/>
          </p:cNvSpPr>
          <p:nvPr>
            <p:ph idx="1"/>
          </p:nvPr>
        </p:nvSpPr>
        <p:spPr>
          <a:xfrm>
            <a:off x="1903412" y="1751537"/>
            <a:ext cx="9735670" cy="4931651"/>
          </a:xfrm>
        </p:spPr>
        <p:txBody>
          <a:bodyPr>
            <a:normAutofit/>
          </a:bodyPr>
          <a:lstStyle/>
          <a:p>
            <a:pPr marL="0" indent="0">
              <a:buNone/>
            </a:pPr>
            <a:r>
              <a:rPr lang="en-US" b="0" i="0" dirty="0">
                <a:solidFill>
                  <a:srgbClr val="0D0D0D"/>
                </a:solidFill>
                <a:effectLst/>
                <a:latin typeface="Söhne"/>
              </a:rPr>
              <a:t>Model evaluation metrics are used to assess the performance of machine learning models. </a:t>
            </a:r>
          </a:p>
          <a:p>
            <a:pPr algn="l"/>
            <a:r>
              <a:rPr lang="en-US" sz="2400" b="1" i="0" u="sng" dirty="0">
                <a:solidFill>
                  <a:srgbClr val="0D0D0D"/>
                </a:solidFill>
                <a:effectLst/>
                <a:latin typeface="Söhne"/>
              </a:rPr>
              <a:t>Classification Metrics</a:t>
            </a:r>
            <a:r>
              <a:rPr lang="en-US" sz="2400" b="0" i="0" u="sng"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Accuracy</a:t>
            </a:r>
            <a:r>
              <a:rPr lang="en-US" b="0" i="0" dirty="0">
                <a:solidFill>
                  <a:srgbClr val="0D0D0D"/>
                </a:solidFill>
                <a:effectLst/>
                <a:latin typeface="Söhne"/>
              </a:rPr>
              <a:t>: The ratio of correctly predicted observations to the total observations. It's suitable when the classes in the dataset are balanced.</a:t>
            </a:r>
          </a:p>
          <a:p>
            <a:pPr algn="l">
              <a:buFont typeface="Arial" panose="020B0604020202020204" pitchFamily="34" charset="0"/>
              <a:buChar char="•"/>
            </a:pPr>
            <a:r>
              <a:rPr lang="en-US" b="1" i="0" dirty="0">
                <a:solidFill>
                  <a:srgbClr val="0D0D0D"/>
                </a:solidFill>
                <a:effectLst/>
                <a:latin typeface="Söhne"/>
              </a:rPr>
              <a:t>Precision</a:t>
            </a:r>
            <a:r>
              <a:rPr lang="en-US" b="0" i="0" dirty="0">
                <a:solidFill>
                  <a:srgbClr val="0D0D0D"/>
                </a:solidFill>
                <a:effectLst/>
                <a:latin typeface="Söhne"/>
              </a:rPr>
              <a:t>: The ratio of correctly predicted positive observations to the total predicted positive observations. It measures the model's ability to avoid false positives.</a:t>
            </a:r>
          </a:p>
          <a:p>
            <a:pPr algn="l">
              <a:buFont typeface="Arial" panose="020B0604020202020204" pitchFamily="34" charset="0"/>
              <a:buChar char="•"/>
            </a:pPr>
            <a:r>
              <a:rPr lang="en-US" b="1" i="0" dirty="0">
                <a:solidFill>
                  <a:srgbClr val="0D0D0D"/>
                </a:solidFill>
                <a:effectLst/>
                <a:latin typeface="Söhne"/>
              </a:rPr>
              <a:t>Recall (Sensitivity)</a:t>
            </a:r>
            <a:r>
              <a:rPr lang="en-US" b="0" i="0" dirty="0">
                <a:solidFill>
                  <a:srgbClr val="0D0D0D"/>
                </a:solidFill>
                <a:effectLst/>
                <a:latin typeface="Söhne"/>
              </a:rPr>
              <a:t>: The ratio of correctly predicted positive observations to the total actual positive observations. It measures the model's ability to identify all relevant cases.</a:t>
            </a:r>
          </a:p>
          <a:p>
            <a:pPr algn="l">
              <a:buFont typeface="Arial" panose="020B0604020202020204" pitchFamily="34" charset="0"/>
              <a:buChar char="•"/>
            </a:pPr>
            <a:r>
              <a:rPr lang="en-US" b="1" i="0" dirty="0">
                <a:solidFill>
                  <a:srgbClr val="0D0D0D"/>
                </a:solidFill>
                <a:effectLst/>
                <a:latin typeface="Söhne"/>
              </a:rPr>
              <a:t>F1 Score</a:t>
            </a:r>
            <a:r>
              <a:rPr lang="en-US" b="0" i="0" dirty="0">
                <a:solidFill>
                  <a:srgbClr val="0D0D0D"/>
                </a:solidFill>
                <a:effectLst/>
                <a:latin typeface="Söhne"/>
              </a:rPr>
              <a:t>: The harmonic mean of precision and recall. It balances precision and recall, providing a single metric that combines both.</a:t>
            </a:r>
          </a:p>
          <a:p>
            <a:pPr algn="l">
              <a:buFont typeface="Arial" panose="020B0604020202020204" pitchFamily="34" charset="0"/>
              <a:buChar char="•"/>
            </a:pPr>
            <a:r>
              <a:rPr lang="en-US" b="1" i="0" dirty="0">
                <a:solidFill>
                  <a:srgbClr val="0D0D0D"/>
                </a:solidFill>
                <a:effectLst/>
                <a:latin typeface="Söhne"/>
              </a:rPr>
              <a:t>ROC AUC Score</a:t>
            </a:r>
            <a:r>
              <a:rPr lang="en-US" b="0" i="0" dirty="0">
                <a:solidFill>
                  <a:srgbClr val="0D0D0D"/>
                </a:solidFill>
                <a:effectLst/>
                <a:latin typeface="Söhne"/>
              </a:rPr>
              <a:t>: The Area Under the Receiver Operating Characteristic curve. It measures the model's ability to distinguish between classes, irrespective of the threshold.</a:t>
            </a:r>
          </a:p>
          <a:p>
            <a:pPr algn="l">
              <a:buFont typeface="Arial" panose="020B0604020202020204" pitchFamily="34" charset="0"/>
              <a:buChar char="•"/>
            </a:pPr>
            <a:r>
              <a:rPr lang="en-US" b="1" i="0" dirty="0">
                <a:solidFill>
                  <a:srgbClr val="0D0D0D"/>
                </a:solidFill>
                <a:effectLst/>
                <a:latin typeface="Söhne"/>
              </a:rPr>
              <a:t>Confusion Matrix</a:t>
            </a:r>
            <a:r>
              <a:rPr lang="en-US" b="0" i="0" dirty="0">
                <a:solidFill>
                  <a:srgbClr val="0D0D0D"/>
                </a:solidFill>
                <a:effectLst/>
                <a:latin typeface="Söhne"/>
              </a:rPr>
              <a:t>: A table showing the number of true positives, false positives, true negatives, and false negatives.</a:t>
            </a:r>
          </a:p>
          <a:p>
            <a:pPr marL="0" indent="0">
              <a:buNone/>
            </a:pPr>
            <a:endParaRPr lang="en-US" dirty="0">
              <a:solidFill>
                <a:srgbClr val="0D0D0D"/>
              </a:solidFill>
              <a:latin typeface="Bahnschrift" panose="020B0502040204020203" pitchFamily="34" charset="0"/>
            </a:endParaRPr>
          </a:p>
        </p:txBody>
      </p:sp>
    </p:spTree>
    <p:extLst>
      <p:ext uri="{BB962C8B-B14F-4D97-AF65-F5344CB8AC3E}">
        <p14:creationId xmlns:p14="http://schemas.microsoft.com/office/powerpoint/2010/main" val="25186542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1103</TotalTime>
  <Words>1387</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Bahnschrift</vt:lpstr>
      <vt:lpstr>Century Gothic</vt:lpstr>
      <vt:lpstr>inherit</vt:lpstr>
      <vt:lpstr>Söhne</vt:lpstr>
      <vt:lpstr>Söhne Mono</vt:lpstr>
      <vt:lpstr>Times New Roman</vt:lpstr>
      <vt:lpstr>Wingdings</vt:lpstr>
      <vt:lpstr>Wingdings 3</vt:lpstr>
      <vt:lpstr>Wisp</vt:lpstr>
      <vt:lpstr>Bank Marketing Campaign Subscribtion</vt:lpstr>
      <vt:lpstr>Overview :- </vt:lpstr>
      <vt:lpstr>Topics :-</vt:lpstr>
      <vt:lpstr>Importing Libraries :- </vt:lpstr>
      <vt:lpstr>Importing Libraries :- </vt:lpstr>
      <vt:lpstr>Importing Libraries :- </vt:lpstr>
      <vt:lpstr>Data Preprocessing :- </vt:lpstr>
      <vt:lpstr>Data Preprocessing :- </vt:lpstr>
      <vt:lpstr>Model Evolution Metrics :-</vt:lpstr>
      <vt:lpstr>Model Evolution Metrics :-</vt:lpstr>
      <vt:lpstr>Apply Classification Model :-</vt:lpstr>
      <vt:lpstr>Confusion Matrix After RFC :-</vt:lpstr>
      <vt:lpstr>ROC Curve After RFC :-</vt:lpstr>
      <vt:lpstr>PowerPoint Presentation</vt:lpstr>
      <vt:lpstr>XGBoost (eXtreme Gradient Boosting) Boosting Technique </vt:lpstr>
      <vt:lpstr>Confusion Matrix After XGBoost Technique:-</vt:lpstr>
      <vt:lpstr>ROC Curve After XGBoost Technique:-</vt:lpstr>
      <vt:lpstr>PowerPoint Presentation</vt:lpstr>
      <vt:lpstr>Applying PCA (Principle Component Analysis ) </vt:lpstr>
      <vt:lpstr>Applying PCA (Principle Component Analysis ) </vt:lpstr>
      <vt:lpstr>PowerPoint Presentation</vt:lpstr>
      <vt:lpstr> After applying Principal Component Analysis (PCA) to reduce the dimensionality of the dataset, we reapply the XGBoost technique to train a new model. The model's performance is evaluated to assess its effectiveness in predicting the target variable, providing insights into the impact of dimensionality reduction on the model's predictive capabilities</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Subscribtion</dc:title>
  <dc:creator>Edwin James</dc:creator>
  <cp:lastModifiedBy>Edwin James</cp:lastModifiedBy>
  <cp:revision>1</cp:revision>
  <dcterms:created xsi:type="dcterms:W3CDTF">2024-02-14T17:08:34Z</dcterms:created>
  <dcterms:modified xsi:type="dcterms:W3CDTF">2024-02-19T05:55:28Z</dcterms:modified>
</cp:coreProperties>
</file>