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0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7BCC-FBB4-4836-92AF-E57FC820BCC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238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091663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492088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91238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DMZ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91663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92088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Network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51" y="1598215"/>
            <a:ext cx="352323" cy="352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1" y="2829027"/>
            <a:ext cx="352323" cy="352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95" y="3970462"/>
            <a:ext cx="520743" cy="520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71" y="1529211"/>
            <a:ext cx="520743" cy="520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8" y="2596794"/>
            <a:ext cx="520743" cy="520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84" y="2158213"/>
            <a:ext cx="413943" cy="413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1" y="1951291"/>
            <a:ext cx="413943" cy="413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70" y="4106205"/>
            <a:ext cx="460339" cy="460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49" y="2975591"/>
            <a:ext cx="460339" cy="4603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2" y="4147197"/>
            <a:ext cx="460339" cy="460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08" y="3158209"/>
            <a:ext cx="770807" cy="7708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3" y="3048058"/>
            <a:ext cx="554287" cy="5542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73" y="1885327"/>
            <a:ext cx="631695" cy="631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6" y="3393405"/>
            <a:ext cx="606606" cy="6066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33" y="2328341"/>
            <a:ext cx="609298" cy="6092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64" y="3076646"/>
            <a:ext cx="553606" cy="55360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29" y="3076646"/>
            <a:ext cx="553606" cy="5536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5590" y="3590774"/>
            <a:ext cx="66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Firewall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67930" y="3562199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Firewall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33836" y="3533624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Firewall</a:t>
            </a:r>
            <a:endParaRPr lang="en-GB" sz="12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58" y="4061518"/>
            <a:ext cx="631695" cy="63169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155340" y="4416214"/>
            <a:ext cx="101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65365" y="3042850"/>
            <a:ext cx="97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77358" y="2530467"/>
            <a:ext cx="7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Portable Device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98093" y="2299634"/>
            <a:ext cx="7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Portable Device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00525" y="2466975"/>
            <a:ext cx="65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Control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56672" y="4517168"/>
            <a:ext cx="8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Server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9225" y="3124200"/>
            <a:ext cx="63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Router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232824" y="1898323"/>
            <a:ext cx="64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Router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884941" y="2341323"/>
            <a:ext cx="8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Server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422869" y="2872111"/>
            <a:ext cx="8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Server</a:t>
            </a:r>
            <a:endParaRPr lang="en-GB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151254" y="4531272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95872" y="3387798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59910" y="4585804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5044" y="3970462"/>
            <a:ext cx="94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GB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42" y="1945254"/>
            <a:ext cx="535857" cy="53585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608737" y="2427047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Control</a:t>
            </a:r>
            <a:endParaRPr lang="en-GB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36" y="1950772"/>
            <a:ext cx="535857" cy="53585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691238" y="5267325"/>
            <a:ext cx="2227748" cy="520185"/>
            <a:chOff x="2015088" y="5267325"/>
            <a:chExt cx="2227748" cy="52018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1</a:t>
              </a:r>
            </a:p>
            <a:p>
              <a:pPr algn="ctr"/>
              <a:r>
                <a:rPr lang="en-US" sz="1200" dirty="0" smtClean="0"/>
                <a:t>(Asset value = 1)</a:t>
              </a:r>
              <a:endParaRPr lang="en-GB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91663" y="5280452"/>
            <a:ext cx="2227748" cy="520185"/>
            <a:chOff x="2015088" y="5267325"/>
            <a:chExt cx="2227748" cy="520185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2</a:t>
              </a:r>
            </a:p>
            <a:p>
              <a:pPr algn="ctr"/>
              <a:r>
                <a:rPr lang="en-US" sz="1200" dirty="0" smtClean="0"/>
                <a:t>(Asset value = 2)</a:t>
              </a:r>
              <a:endParaRPr lang="en-GB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23459" y="5280452"/>
            <a:ext cx="2227748" cy="520185"/>
            <a:chOff x="2015088" y="5267325"/>
            <a:chExt cx="2227748" cy="52018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3</a:t>
              </a:r>
            </a:p>
            <a:p>
              <a:pPr algn="ctr"/>
              <a:r>
                <a:rPr lang="en-US" sz="1200" dirty="0" smtClean="0"/>
                <a:t>(Asset value = 3)</a:t>
              </a:r>
              <a:endParaRPr lang="en-GB" sz="1200" dirty="0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0" y="2129137"/>
            <a:ext cx="522922" cy="52292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36570" y="2573059"/>
            <a:ext cx="66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IDS/IPS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891092" y="1967110"/>
            <a:ext cx="101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072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sp01204</dc:creator>
  <cp:lastModifiedBy>sp01204</cp:lastModifiedBy>
  <cp:revision>14</cp:revision>
  <dcterms:created xsi:type="dcterms:W3CDTF">2021-05-10T08:42:03Z</dcterms:created>
  <dcterms:modified xsi:type="dcterms:W3CDTF">2021-05-10T10:53:25Z</dcterms:modified>
</cp:coreProperties>
</file>