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4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84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40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1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56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5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5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00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6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7BCC-FBB4-4836-92AF-E57FC820BCCB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2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B7BCC-FBB4-4836-92AF-E57FC820BCCB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2F474-126B-4693-B981-67980DA21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4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1238" y="1336964"/>
            <a:ext cx="2227748" cy="368877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091663" y="1336964"/>
            <a:ext cx="2227748" cy="368877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8492088" y="1336964"/>
            <a:ext cx="2227748" cy="368877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691238" y="994930"/>
            <a:ext cx="2227748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DMZ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091663" y="994930"/>
            <a:ext cx="2227748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492088" y="994930"/>
            <a:ext cx="2227748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Network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51" y="1598215"/>
            <a:ext cx="352323" cy="3523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01" y="2829027"/>
            <a:ext cx="352323" cy="3523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95" y="3970462"/>
            <a:ext cx="520743" cy="520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71" y="1529211"/>
            <a:ext cx="520743" cy="520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08" y="2596794"/>
            <a:ext cx="520743" cy="5207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84" y="2158213"/>
            <a:ext cx="413943" cy="4139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61" y="1951291"/>
            <a:ext cx="413943" cy="4139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670" y="4106205"/>
            <a:ext cx="460339" cy="4603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849" y="2975591"/>
            <a:ext cx="460339" cy="4603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12" y="4147197"/>
            <a:ext cx="460339" cy="4603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608" y="3158209"/>
            <a:ext cx="770807" cy="7708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63" y="3048058"/>
            <a:ext cx="554287" cy="5542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473" y="1885327"/>
            <a:ext cx="631695" cy="6316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46" y="3393405"/>
            <a:ext cx="606606" cy="6066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33" y="2328341"/>
            <a:ext cx="609298" cy="60929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64" y="3076646"/>
            <a:ext cx="553606" cy="55360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429" y="3076646"/>
            <a:ext cx="553606" cy="55360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65590" y="3590774"/>
            <a:ext cx="665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Firewall</a:t>
            </a:r>
            <a:endParaRPr lang="en-GB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167930" y="3562199"/>
            <a:ext cx="665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Internal Firewall</a:t>
            </a:r>
            <a:endParaRPr lang="en-GB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633836" y="3533624"/>
            <a:ext cx="665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Internal Firewall</a:t>
            </a:r>
            <a:endParaRPr lang="en-GB" sz="12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258" y="4061518"/>
            <a:ext cx="631695" cy="63169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155340" y="4416214"/>
            <a:ext cx="101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Workstation</a:t>
            </a:r>
            <a:endParaRPr lang="en-GB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665365" y="3042850"/>
            <a:ext cx="970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Workstation</a:t>
            </a:r>
            <a:endParaRPr lang="en-GB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077358" y="2530467"/>
            <a:ext cx="74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Portable Device</a:t>
            </a:r>
            <a:endParaRPr lang="en-GB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198093" y="2299634"/>
            <a:ext cx="74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Portable Device</a:t>
            </a:r>
            <a:endParaRPr lang="en-GB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200525" y="2466975"/>
            <a:ext cx="655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Access Control</a:t>
            </a:r>
            <a:endParaRPr lang="en-GB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156672" y="4517168"/>
            <a:ext cx="817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 Server</a:t>
            </a:r>
            <a:endParaRPr lang="en-GB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229225" y="3124200"/>
            <a:ext cx="633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Router</a:t>
            </a:r>
            <a:endParaRPr lang="en-GB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232824" y="1898323"/>
            <a:ext cx="647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Router</a:t>
            </a:r>
            <a:endParaRPr lang="en-GB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884941" y="2341323"/>
            <a:ext cx="817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 Server</a:t>
            </a:r>
            <a:endParaRPr lang="en-GB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422869" y="2872111"/>
            <a:ext cx="8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File Server</a:t>
            </a:r>
            <a:endParaRPr lang="en-GB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151254" y="4531272"/>
            <a:ext cx="94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Application Server</a:t>
            </a:r>
            <a:endParaRPr lang="en-GB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295872" y="3387798"/>
            <a:ext cx="94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Application Server</a:t>
            </a:r>
            <a:endParaRPr lang="en-GB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59910" y="4585804"/>
            <a:ext cx="94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Application Server</a:t>
            </a:r>
            <a:endParaRPr lang="en-GB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705044" y="3970462"/>
            <a:ext cx="945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Web Server</a:t>
            </a:r>
            <a:endParaRPr lang="en-GB" sz="12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42" y="1945254"/>
            <a:ext cx="535857" cy="53585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608737" y="2427047"/>
            <a:ext cx="665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Access Control</a:t>
            </a:r>
            <a:endParaRPr lang="en-GB" sz="12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836" y="1950772"/>
            <a:ext cx="535857" cy="535857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1691238" y="5267325"/>
            <a:ext cx="2227748" cy="520185"/>
            <a:chOff x="2015088" y="5267325"/>
            <a:chExt cx="2227748" cy="52018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2015088" y="5267325"/>
              <a:ext cx="222774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047148" y="5325845"/>
              <a:ext cx="2159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Layer 1</a:t>
              </a:r>
            </a:p>
            <a:p>
              <a:pPr algn="ctr"/>
              <a:r>
                <a:rPr lang="en-US" sz="1200" dirty="0" smtClean="0"/>
                <a:t>(Asset value = </a:t>
              </a:r>
              <a:r>
                <a:rPr lang="en-US" sz="1200" dirty="0" smtClean="0"/>
                <a:t>500)</a:t>
              </a:r>
              <a:endParaRPr lang="en-GB" sz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91663" y="5280452"/>
            <a:ext cx="2227748" cy="520185"/>
            <a:chOff x="2015088" y="5267325"/>
            <a:chExt cx="2227748" cy="520185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015088" y="5267325"/>
              <a:ext cx="222774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47148" y="5325845"/>
              <a:ext cx="2159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Layer 2</a:t>
              </a:r>
            </a:p>
            <a:p>
              <a:pPr algn="ctr"/>
              <a:r>
                <a:rPr lang="en-US" sz="1200" dirty="0" smtClean="0"/>
                <a:t>(Asset value = </a:t>
              </a:r>
              <a:r>
                <a:rPr lang="en-US" sz="1200" dirty="0" smtClean="0"/>
                <a:t>1000)</a:t>
              </a:r>
              <a:endParaRPr lang="en-GB" sz="12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523459" y="5280452"/>
            <a:ext cx="2227748" cy="520185"/>
            <a:chOff x="2015088" y="5267325"/>
            <a:chExt cx="2227748" cy="520185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2015088" y="5267325"/>
              <a:ext cx="222774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047148" y="5325845"/>
              <a:ext cx="2159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Layer 3</a:t>
              </a:r>
            </a:p>
            <a:p>
              <a:pPr algn="ctr"/>
              <a:r>
                <a:rPr lang="en-US" sz="1200" dirty="0" smtClean="0"/>
                <a:t>(Asset value = </a:t>
              </a:r>
              <a:r>
                <a:rPr lang="en-US" sz="1200" dirty="0" smtClean="0"/>
                <a:t>1500)</a:t>
              </a:r>
              <a:endParaRPr lang="en-GB" sz="1200" dirty="0"/>
            </a:p>
          </p:txBody>
        </p:sp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60" y="2129137"/>
            <a:ext cx="522922" cy="522922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36570" y="2573059"/>
            <a:ext cx="665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IDS/IPS</a:t>
            </a:r>
            <a:endParaRPr lang="en-GB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891092" y="1967110"/>
            <a:ext cx="101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Workstation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0729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61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Surrey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sp01204</dc:creator>
  <cp:lastModifiedBy>sp01204</cp:lastModifiedBy>
  <cp:revision>15</cp:revision>
  <dcterms:created xsi:type="dcterms:W3CDTF">2021-05-10T08:42:03Z</dcterms:created>
  <dcterms:modified xsi:type="dcterms:W3CDTF">2021-06-01T15:49:55Z</dcterms:modified>
</cp:coreProperties>
</file>