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Black"/>
      <p:bold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Black-boldItalic.fntdata"/><Relationship Id="rId10" Type="http://schemas.openxmlformats.org/officeDocument/2006/relationships/font" Target="fonts/RobotoBlack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3c1c856f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3c1c856f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3c1c856f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3c1c856f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3c1c856f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3c1c856f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900"/>
              <a:t>Web development</a:t>
            </a:r>
            <a:endParaRPr sz="5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234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Roboto Black"/>
                <a:ea typeface="Roboto Black"/>
                <a:cs typeface="Roboto Black"/>
                <a:sym typeface="Roboto Black"/>
              </a:rPr>
              <a:t>W</a:t>
            </a:r>
            <a:r>
              <a:rPr lang="ru" sz="2400">
                <a:latin typeface="Roboto Black"/>
                <a:ea typeface="Roboto Black"/>
                <a:cs typeface="Roboto Black"/>
                <a:sym typeface="Roboto Black"/>
              </a:rPr>
              <a:t>eb development is the process of building, programming, and maintaining websites and web </a:t>
            </a:r>
            <a:r>
              <a:rPr lang="ru" sz="2400">
                <a:latin typeface="Roboto Black"/>
                <a:ea typeface="Roboto Black"/>
                <a:cs typeface="Roboto Black"/>
                <a:sym typeface="Roboto Black"/>
              </a:rPr>
              <a:t>applications. Website developers use various programming languages, like HTML, CSS, and JavaScript, to develop websites and web applications. </a:t>
            </a:r>
            <a:endParaRPr sz="24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21058" y="-343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Как использовать</a:t>
            </a:r>
            <a:endParaRPr sz="60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21050" y="1854750"/>
            <a:ext cx="8278800" cy="31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Установка необходимых инструментов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 • Редактор кода: это программа, где ты будешь писать код. Популярные редакторы: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 • Visual Studio Code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 • Sublime Text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 • Atom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 • Браузер: для просмотра результатов своей работы. Chrome, Firefox, Safari — популярные выборы.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592175"/>
            <a:ext cx="85206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характеристики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1106975"/>
            <a:ext cx="8520600" cy="3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Функциональность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 • Сайт должен выполнять все свои функции корректно, включая формы, ссылки, анимации и другие элементы.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 • Все интерактивные элементы должны работать стабильно и предсказуемо для пользователя.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2. Удобство использования (Usability)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 • Простота навигации: пользователи должны легко находить нужную информацию или совершать действия (например, оформить заказ).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 • Интуитивный интерфейс: элементы управления должны быть очевидными и легко узнаваемыми.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 • Минимизация ошибок: важно предусмотреть защиту от ошибок (например, неправильный ввод данных) и дать пользователям понятные сообщения об ошибках.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 • 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правила</a:t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1692925"/>
            <a:ext cx="8520600" cy="3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/>
              <a:t>1.</a:t>
            </a:r>
            <a:r>
              <a:rPr lang="ru" sz="12000"/>
              <a:t> </a:t>
            </a:r>
            <a:r>
              <a:rPr lang="ru" sz="8000"/>
              <a:t>Чистый и понятный код</a:t>
            </a:r>
            <a:endParaRPr sz="8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8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8000"/>
              <a:t> • Читательность кода: используйте четкие имена переменных, классов и функций. Избегайте длинных и запутанных блоков кода.</a:t>
            </a:r>
            <a:endParaRPr sz="8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8000"/>
              <a:t> • Комментарирование: добавляйте комментарии к важным частям кода, чтобы было легче понять логику при поддержке проекта.</a:t>
            </a:r>
            <a:endParaRPr sz="8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8000"/>
              <a:t> • Использование стандартов: соблюдайте стандарты HTML, CSS и JavaScript, чтобы избежать ошибок и обеспечить кросс-браузерную совместимость.</a:t>
            </a:r>
            <a:endParaRPr sz="8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