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c1c856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c1c856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c1c856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c1c856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900"/>
              <a:t>Web development</a:t>
            </a:r>
            <a:endParaRPr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Веб-разработка — процесс создания веб-сайта или веб-приложения. Основными этапами процесса являются веб-дизайн, вёрстка страниц, программирование на стороне клиента и сервера, а также конфигурирование веб-сервера.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1058" y="-343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Как использовать</a:t>
            </a:r>
            <a:endParaRPr sz="6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21050" y="1854750"/>
            <a:ext cx="82788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Установка необходимых инструментов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Редактор кода: это программа, где ты будешь писать код. Популярные редакторы: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Visual Studio Code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Sublime Text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Atom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• Браузер: для просмотра результатов своей работы. Chrome, Firefox, Safari — популярные выборы.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592175"/>
            <a:ext cx="85206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характеристики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06975"/>
            <a:ext cx="85206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Функциональность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Сайт должен выполнять все свои функции корректно, включая формы, ссылки, анимации и другие элементы.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Все интерактивные элементы должны работать стабильно и предсказуемо для пользователя.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2. Удобство использования (Usability)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Простота навигации: пользователи должны легко находить нужную информацию или совершать действия (например, оформить заказ).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Интуитивный интерфейс: элементы управления должны быть очевидными и легко узнаваемыми.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 • Минимизация ошибок: важно предусмотреть защиту от ошибок (например, неправильный ввод данных) и дать пользователям понятные сообщения об ошибках.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 •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