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55ac9f0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55ac9f0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5a0421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55a0421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ru.wikipedia.org/wiki/%D0%A2%D0%B8%D1%82%D0%B0%D0%BD%D0%B8%D0%BA" TargetMode="External"/><Relationship Id="rId22" Type="http://schemas.openxmlformats.org/officeDocument/2006/relationships/hyperlink" Target="https://ru.wikipedia.org/wiki/%D0%A1%D0%BE%D1%86%D0%B8%D0%B0%D0%BB%D1%8C%D0%BD%D1%8B%D0%B9_%D0%BA%D0%BB%D0%B0%D1%81%D1%81" TargetMode="External"/><Relationship Id="rId21" Type="http://schemas.openxmlformats.org/officeDocument/2006/relationships/hyperlink" Target="https://ru.wikipedia.org/wiki/%D0%A3%D0%B8%D0%BD%D1%81%D0%BB%D0%B5%D1%82,_%D0%9A%D0%B5%D0%B9%D1%82" TargetMode="External"/><Relationship Id="rId24" Type="http://schemas.openxmlformats.org/officeDocument/2006/relationships/hyperlink" Target="https://ru.wikipedia.org/wiki/%D0%90%D1%82%D0%BB%D0%B0%D0%BD%D1%82%D0%B8%D1%87%D0%B5%D1%81%D0%BA%D0%B8%D0%B9_%D0%BE%D0%BA%D0%B5%D0%B0%D0%BD" TargetMode="External"/><Relationship Id="rId23" Type="http://schemas.openxmlformats.org/officeDocument/2006/relationships/hyperlink" Target="https://ru.wikipedia.org/wiki/%D0%A3%D0%B8%D0%BD%D1%81%D0%BB%D0%B5%D1%82,_%D0%9A%D0%B5%D0%B9%D1%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ru.wikipedia.org/wiki/%D0%A3%D0%B8%D0%BD%D1%81%D0%BB%D0%B5%D1%82,_%D0%9A%D0%B5%D0%B9%D1%82" TargetMode="External"/><Relationship Id="rId9" Type="http://schemas.openxmlformats.org/officeDocument/2006/relationships/hyperlink" Target="https://ru.wikipedia.org/wiki/%D0%A3%D0%B8%D0%BD%D1%81%D0%BB%D0%B5%D1%82,_%D0%9A%D0%B5%D0%B9%D1%82" TargetMode="External"/><Relationship Id="rId26" Type="http://schemas.openxmlformats.org/officeDocument/2006/relationships/hyperlink" Target="https://ru.wikipedia.org/wiki/%D0%94%D0%B8_%D0%9A%D0%B0%D0%BF%D1%80%D0%B8%D0%BE,_%D0%9B%D0%B5%D0%BE%D0%BD%D0%B0%D1%80%D0%B4%D0%BE" TargetMode="External"/><Relationship Id="rId25" Type="http://schemas.openxmlformats.org/officeDocument/2006/relationships/hyperlink" Target="https://ru.wikipedia.org/wiki/%D0%A3%D0%B8%D0%BD%D1%81%D0%BB%D0%B5%D1%82,_%D0%9A%D0%B5%D0%B9%D1%82" TargetMode="External"/><Relationship Id="rId28" Type="http://schemas.openxmlformats.org/officeDocument/2006/relationships/hyperlink" Target="https://ru.wikipedia.org/wiki/%D0%A3%D0%B8%D0%BD%D1%81%D0%BB%D0%B5%D1%82,_%D0%9A%D0%B5%D0%B9%D1%82" TargetMode="External"/><Relationship Id="rId27" Type="http://schemas.openxmlformats.org/officeDocument/2006/relationships/hyperlink" Target="https://ru.wikipedia.org/wiki/%D0%A3%D0%B8%D0%BD%D1%81%D0%BB%D0%B5%D1%82,_%D0%9A%D0%B5%D0%B9%D1%82" TargetMode="External"/><Relationship Id="rId5" Type="http://schemas.openxmlformats.org/officeDocument/2006/relationships/hyperlink" Target="https://ru.wikipedia.org/wiki/%D0%A3%D0%B8%D0%BD%D1%81%D0%BB%D0%B5%D1%82,_%D0%9A%D0%B5%D0%B9%D1%82" TargetMode="External"/><Relationship Id="rId6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A3%D0%B8%D0%BD%D1%81%D0%BB%D0%B5%D1%82,_%D0%9A%D0%B5%D0%B9%D1%82" TargetMode="External"/><Relationship Id="rId8" Type="http://schemas.openxmlformats.org/officeDocument/2006/relationships/hyperlink" Target="https://ru.wikipedia.org/wiki/%D0%A3%D0%B8%D0%BD%D1%81%D0%BB%D0%B5%D1%82,_%D0%9A%D0%B5%D0%B9%D1%82" TargetMode="External"/><Relationship Id="rId11" Type="http://schemas.openxmlformats.org/officeDocument/2006/relationships/hyperlink" Target="https://ru.wikipedia.org/wiki/%D0%A3%D0%B8%D0%BD%D1%81%D0%BB%D0%B5%D1%82,_%D0%9A%D0%B5%D0%B9%D1%82" TargetMode="External"/><Relationship Id="rId10" Type="http://schemas.openxmlformats.org/officeDocument/2006/relationships/hyperlink" Target="https://ru.wikipedia.org/wiki/%D0%AD%D0%BF%D0%B8%D1%87%D0%B5%D1%81%D0%BA%D0%B8%D0%B9_%D1%84%D0%B8%D0%BB%D1%8C%D0%BC" TargetMode="External"/><Relationship Id="rId13" Type="http://schemas.openxmlformats.org/officeDocument/2006/relationships/hyperlink" Target="https://ru.wikipedia.org/wiki/%D0%A3%D0%B8%D0%BD%D1%81%D0%BB%D0%B5%D1%82,_%D0%9A%D0%B5%D0%B9%D1%82" TargetMode="External"/><Relationship Id="rId12" Type="http://schemas.openxmlformats.org/officeDocument/2006/relationships/hyperlink" Target="https://ru.wikipedia.org/wiki/%D0%A0%D0%BE%D0%BC%D0%B0%D0%BD%D1%82%D0%B8%D1%87%D0%B5%D1%81%D0%BA%D0%B0%D1%8F_%D0%B4%D1%80%D0%B0%D0%BC%D0%B0_(%D0%BA%D0%B8%D0%BD%D0%BE)" TargetMode="External"/><Relationship Id="rId15" Type="http://schemas.openxmlformats.org/officeDocument/2006/relationships/hyperlink" Target="https://ru.wikipedia.org/wiki/%D0%A3%D0%B8%D0%BD%D1%81%D0%BB%D0%B5%D1%82,_%D0%9A%D0%B5%D0%B9%D1%82" TargetMode="External"/><Relationship Id="rId14" Type="http://schemas.openxmlformats.org/officeDocument/2006/relationships/hyperlink" Target="https://ru.wikipedia.org/wiki/%D0%A4%D0%B8%D0%BB%D1%8C%D0%BC-%D0%BA%D0%B0%D1%82%D0%B0%D1%81%D1%82%D1%80%D0%BE%D1%84%D0%B0" TargetMode="External"/><Relationship Id="rId17" Type="http://schemas.openxmlformats.org/officeDocument/2006/relationships/hyperlink" Target="https://ru.wikipedia.org/wiki/%D0%A3%D0%B8%D0%BD%D1%81%D0%BB%D0%B5%D1%82,_%D0%9A%D0%B5%D0%B9%D1%82" TargetMode="External"/><Relationship Id="rId16" Type="http://schemas.openxmlformats.org/officeDocument/2006/relationships/hyperlink" Target="https://ru.wikipedia.org/wiki/%D0%9A%D1%8D%D0%BC%D0%B5%D1%80%D0%BE%D0%BD,_%D0%94%D0%B6%D0%B5%D0%B9%D0%BC%D1%81" TargetMode="External"/><Relationship Id="rId19" Type="http://schemas.openxmlformats.org/officeDocument/2006/relationships/hyperlink" Target="https://ru.wikipedia.org/wiki/%D0%A3%D0%B8%D0%BD%D1%81%D0%BB%D0%B5%D1%82,_%D0%9A%D0%B5%D0%B9%D1%82" TargetMode="External"/><Relationship Id="rId18" Type="http://schemas.openxmlformats.org/officeDocument/2006/relationships/hyperlink" Target="https://ru.wikipedia.org/wiki/%D0%9A%D1%80%D1%83%D1%88%D0%B5%D0%BD%D0%B8%D0%B5_%C2%AB%D0%A2%D0%B8%D1%82%D0%B0%D0%BD%D0%B8%D0%BA%D0%B0%C2%B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4%D0%BE%D0%BB%D0%BB%D0%B0%D1%80_%D0%A1%D0%A8%D0%90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Мой любимый фильм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   ТИТАНИК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23408" y="99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рнгнг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558175"/>
            <a:ext cx="5805750" cy="38559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044525" y="1743425"/>
            <a:ext cx="212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31725" y="1386225"/>
            <a:ext cx="30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31725" y="994175"/>
            <a:ext cx="3174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«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ейт Уинсл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Тита́ник» (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Titanic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 — американская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эпическая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романтическая драма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и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фильм-катастрофа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1997 года режиссёра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Джеймса Кэмерона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в котором показана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гибель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легендарного лайнера «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Титаник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». Герои фильма, будучи представителями разных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социальных слоёв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влюбились друг в друга на борту лайнера, совершавшего свой первый и последний рейс через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Атлантический океан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в 1912 году. Главные роли исполнили </a:t>
            </a:r>
            <a:r>
              <a:rPr b="1" lang="ru" sz="18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Леонардо Ди Каприо</a:t>
            </a:r>
            <a:r>
              <a:rPr b="1" lang="ru" sz="1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и 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Кейт Уинслет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5375" y="1342975"/>
            <a:ext cx="42483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Бюджет составил 200 млн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долларов 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— рекордный для своего времени. «Титаник» также установил рекорд кассовый, став первой картиной, преодолевшей рубеж в 1 млрд $, второй — в 2 млрд $,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833425" y="1247225"/>
            <a:ext cx="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450" y="929825"/>
            <a:ext cx="3640600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