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02c8b7c8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02c8b7c8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02c8b7c8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02c8b7c8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02c8b7c8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02c8b7c8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02c8b7c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02c8b7c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02c8b7c8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02c8b7c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02c8b7c8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02c8b7c8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02c8b7c8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02c8b7c8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02c8b7c8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02c8b7c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02c8b7c8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02c8b7c8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02c8b7c8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02c8b7c8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6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378750" y="-352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32861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4725"/>
            <a:ext cx="8256524" cy="36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Занимаетесь ли вы спортом. Количество ответов: 10 ответов." id="64" name="Google Shape;64;p14" title="Занимаетесь ли вы спортом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300"/>
            <a:ext cx="9144003" cy="437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Какими видами спорта вы увлекаетесь? . Количество ответов: 10 ответов." id="71" name="Google Shape;71;p15" title="Какими видами спорта вы увлекаетесь? 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9635"/>
            <a:ext cx="9144003" cy="384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Как часто вы тренируетесь?. Количество ответов: 10 ответов." id="78" name="Google Shape;78;p16" title="Как часто вы тренируетесь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9635"/>
            <a:ext cx="9144003" cy="384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Считаете ли вы спорт важной частью жизни?. Количество ответов: 10 ответов." id="85" name="Google Shape;85;p17" title="Считаете ли вы спорт важной частью жизни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9635"/>
            <a:ext cx="9144003" cy="384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Смотрите ли вы спортивные соревнования по телевизору или в интернете?. Количество ответов: 10 ответов." id="92" name="Google Shape;92;p18" title="Смотрите ли вы спортивные соревнования по телевизору или в интернете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9635"/>
            <a:ext cx="9144003" cy="384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Какие спортивные соревнования вы предпочитаете смотреть?. Количество ответов: 10 ответов." id="99" name="Google Shape;99;p19" title="Какие спортивные соревнования вы предпочитаете смотреть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9635"/>
            <a:ext cx="9144003" cy="384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Какой спорт, по вашему мнению, самый популярный в мире?. Количество ответов: 10 ответов." id="106" name="Google Shape;106;p20" title="Какой спорт, по вашему мнению, самый популярный в мире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9635"/>
            <a:ext cx="9144003" cy="384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