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5e39b78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5e39b78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5e39b78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5e39b78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5e39b787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5e39b787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5e39b787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5e39b787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5e39b787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5e39b787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5e39b787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5e39b787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e39b787d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e39b787d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5e39b787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5e39b787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 wordpress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50" y="132825"/>
            <a:ext cx="3794801" cy="50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379" y="0"/>
            <a:ext cx="25918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94" y="0"/>
            <a:ext cx="25195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0"/>
            <a:ext cx="26561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72" y="0"/>
            <a:ext cx="3060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26" y="0"/>
            <a:ext cx="28723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My Figma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7" y="111325"/>
            <a:ext cx="47951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