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0" r:id="rId7"/>
    <p:sldId id="286" r:id="rId8"/>
    <p:sldId id="288" r:id="rId9"/>
    <p:sldId id="289" r:id="rId10"/>
    <p:sldId id="287" r:id="rId11"/>
    <p:sldId id="290" r:id="rId12"/>
    <p:sldId id="291" r:id="rId13"/>
    <p:sldId id="292"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4/5/2024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u="sng" dirty="0"/>
              <a:t>Keylogger</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7"/>
            <a:ext cx="7077456" cy="1974857"/>
          </a:xfrm>
        </p:spPr>
        <p:txBody>
          <a:bodyPr>
            <a:normAutofit/>
          </a:bodyPr>
          <a:lstStyle/>
          <a:p>
            <a:endParaRPr lang="en-US" sz="1800" b="1" dirty="0">
              <a:solidFill>
                <a:schemeClr val="accent1">
                  <a:lumMod val="75000"/>
                </a:schemeClr>
              </a:solidFill>
              <a:latin typeface="Arial" pitchFamily="34" charset="0"/>
              <a:cs typeface="Arial" pitchFamily="34" charset="0"/>
            </a:endParaRPr>
          </a:p>
          <a:p>
            <a:pPr marL="0" indent="0">
              <a:buNone/>
            </a:pPr>
            <a:r>
              <a:rPr lang="en-US" u="sng" dirty="0"/>
              <a:t>Presented by-</a:t>
            </a:r>
          </a:p>
          <a:p>
            <a:pPr marL="0" indent="0">
              <a:buNone/>
            </a:pPr>
            <a:r>
              <a:rPr lang="en-US" dirty="0"/>
              <a:t>A.SAKTHEESWARAN-</a:t>
            </a:r>
            <a:r>
              <a:rPr lang="en-IN" dirty="0"/>
              <a:t>BE(Computer Science)</a:t>
            </a:r>
            <a:endParaRPr lang="en-US" dirty="0"/>
          </a:p>
          <a:p>
            <a:pPr marL="0" indent="0">
              <a:buNone/>
            </a:pPr>
            <a:r>
              <a:rPr lang="en-US" dirty="0"/>
              <a:t>Sri Muthukumaran Institute of Technology</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t>REFERENCES: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Smith, J., "Detecting and Preventing Keylogger Attacks: A Comprehensive Survey," Journal of Cybersecurity, 20XX.</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Johnson, A., "Machine Learning for Cybersecurity: Techniques and Applications," Springer, 20XX.</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Brown, R., "Advanced Encryption Techniques for Data Protection," Wiley, 20XX.</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38771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760559" y="979631"/>
            <a:ext cx="7781544" cy="859055"/>
          </a:xfrm>
        </p:spPr>
        <p:txBody>
          <a:bodyPr/>
          <a:lstStyle/>
          <a:p>
            <a:r>
              <a:rPr lang="en-US" u="sng" dirty="0"/>
              <a:t>Outline: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760559" y="2093690"/>
            <a:ext cx="6803136" cy="4327336"/>
          </a:xfrm>
        </p:spPr>
        <p:txBody>
          <a:bodyPr>
            <a:norm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 Statement (Should not include solution)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Proposed System/Solution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System Development Approach (Technology Used)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Algorithm &amp; Deployment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Result (Output Image)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Future Scope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References</a:t>
            </a:r>
          </a:p>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t>PROBLEM STATEMENT: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With the increasing prevalence of cyber threats, there's a growing concern about unauthorized access to sensitive information through keystroke logging. Individuals and organizations are at risk of data breaches, identity theft, and other malicious activities due to the presence of keyloggers on their systems.</a:t>
            </a:r>
            <a:endParaRPr lang="en-US" sz="20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normAutofit/>
          </a:bodyPr>
          <a:lstStyle/>
          <a:p>
            <a:r>
              <a:rPr lang="en-US" u="sng" dirty="0"/>
              <a:t>PROPOSED SYSTEM:</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address the threat of keyloggers, we propose the development of a robust detection and prevention system. This system will utilize advanced algorithms to identify and neutralize keylogger software, thereby safeguarding user keystrokes and sensitive data.</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16983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074697" cy="1409442"/>
          </a:xfrm>
        </p:spPr>
        <p:txBody>
          <a:bodyPr>
            <a:normAutofit fontScale="90000"/>
          </a:bodyPr>
          <a:lstStyle/>
          <a:p>
            <a:r>
              <a:rPr lang="en-US" u="sng" dirty="0"/>
              <a:t>SYSTEM DEVELOPMENT APPROACH:</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23054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system will be developed using a combination of programming languages such as Python and C++, with an emphasis on leveraging machine learning techniques for accurate detection. Additionally, system-level monitoring and encryption technologies will be integrated to enhance security.</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5915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1271973"/>
            <a:ext cx="7781544" cy="859055"/>
          </a:xfrm>
        </p:spPr>
        <p:txBody>
          <a:bodyPr>
            <a:noAutofit/>
          </a:bodyPr>
          <a:lstStyle/>
          <a:p>
            <a:r>
              <a:rPr lang="en-US" u="sng" dirty="0"/>
              <a:t>ALGORITHM &amp; DEPLOYMENT: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2394740"/>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system will employ machine learning algorithms, including anomaly detection and pattern recognition, to identify keylogger behavior. Deployment will involve integrating the solution seamlessly into existing operating systems and security frameworks, ensuring minimal disruption to user workflows.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193946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262309" y="421175"/>
            <a:ext cx="7781544" cy="859055"/>
          </a:xfrm>
        </p:spPr>
        <p:txBody>
          <a:bodyPr/>
          <a:lstStyle/>
          <a:p>
            <a:r>
              <a:rPr lang="en-US" u="sng" dirty="0"/>
              <a:t>RESULT(Output Image):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7" name="Picture 6">
            <a:extLst>
              <a:ext uri="{FF2B5EF4-FFF2-40B4-BE49-F238E27FC236}">
                <a16:creationId xmlns:a16="http://schemas.microsoft.com/office/drawing/2014/main" id="{4220E4D5-D795-270C-6E2C-D059BA5A5503}"/>
              </a:ext>
            </a:extLst>
          </p:cNvPr>
          <p:cNvPicPr>
            <a:picLocks noChangeAspect="1"/>
          </p:cNvPicPr>
          <p:nvPr/>
        </p:nvPicPr>
        <p:blipFill>
          <a:blip r:embed="rId2"/>
          <a:stretch>
            <a:fillRect/>
          </a:stretch>
        </p:blipFill>
        <p:spPr>
          <a:xfrm>
            <a:off x="5549392" y="1957656"/>
            <a:ext cx="5702808" cy="2876888"/>
          </a:xfrm>
          <a:prstGeom prst="rect">
            <a:avLst/>
          </a:prstGeom>
        </p:spPr>
      </p:pic>
      <p:pic>
        <p:nvPicPr>
          <p:cNvPr id="9" name="Picture 8">
            <a:extLst>
              <a:ext uri="{FF2B5EF4-FFF2-40B4-BE49-F238E27FC236}">
                <a16:creationId xmlns:a16="http://schemas.microsoft.com/office/drawing/2014/main" id="{7484DD44-FF22-3D48-1DCF-135C57F162F7}"/>
              </a:ext>
            </a:extLst>
          </p:cNvPr>
          <p:cNvPicPr>
            <a:picLocks noChangeAspect="1"/>
          </p:cNvPicPr>
          <p:nvPr/>
        </p:nvPicPr>
        <p:blipFill>
          <a:blip r:embed="rId3"/>
          <a:stretch>
            <a:fillRect/>
          </a:stretch>
        </p:blipFill>
        <p:spPr>
          <a:xfrm>
            <a:off x="558143" y="1685191"/>
            <a:ext cx="4511397" cy="3421818"/>
          </a:xfrm>
          <a:prstGeom prst="rect">
            <a:avLst/>
          </a:prstGeom>
        </p:spPr>
      </p:pic>
    </p:spTree>
    <p:extLst>
      <p:ext uri="{BB962C8B-B14F-4D97-AF65-F5344CB8AC3E}">
        <p14:creationId xmlns:p14="http://schemas.microsoft.com/office/powerpoint/2010/main" val="315054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t>CONCLUSION:</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 conclusion, the proposed keylogger detection and prevention system offer a proactive approach to mitigating the risks associated with unauthorized keystroke logging. By leveraging advanced algorithms and system-level integration, users can enjoy enhanced security and peace of mind in their digital interactions.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272615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t>FUTURE SCOPE:</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Future enhancements could include real-time threat intelligence integration, continuous learning algorithms for adaptive defense, and cross-platform compatibility to extend protection across diverse computing environments.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399780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102</TotalTime>
  <Words>388</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Trade Gothic LT Pro</vt:lpstr>
      <vt:lpstr>Trebuchet MS</vt:lpstr>
      <vt:lpstr>Wingdings</vt:lpstr>
      <vt:lpstr>Office Theme</vt:lpstr>
      <vt:lpstr>Keylogger</vt:lpstr>
      <vt:lpstr>Outline:</vt:lpstr>
      <vt:lpstr>PROBLEM STATEMENT:</vt:lpstr>
      <vt:lpstr>PROPOSED SYSTEM:</vt:lpstr>
      <vt:lpstr>SYSTEM DEVELOPMENT APPROACH:</vt:lpstr>
      <vt:lpstr>ALGORITHM &amp; DEPLOYMENT:</vt:lpstr>
      <vt:lpstr>RESULT(Output Image):</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Vasugi M</dc:creator>
  <cp:lastModifiedBy>mca1</cp:lastModifiedBy>
  <cp:revision>5</cp:revision>
  <dcterms:created xsi:type="dcterms:W3CDTF">2024-04-02T06:56:34Z</dcterms:created>
  <dcterms:modified xsi:type="dcterms:W3CDTF">2024-04-05T05:11:28Z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