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3.jpeg" /></Relationships>
</file>

<file path=ppt/slides/_rels/slide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2781" y="4568964"/>
            <a:ext cx="10415981" cy="1493999"/>
          </a:xfrm>
          <a:prstGeom prst="rect">
            <a:avLst/>
          </a:prstGeom>
        </p:spPr>
        <p:txBody>
          <a:bodyPr vert="horz" wrap="square" lIns="0" tIns="16510" rIns="0" bIns="0" rtlCol="0" anchor="t">
            <a:spAutoFit/>
          </a:bodyPr>
          <a:lstStyle/>
          <a:p>
            <a:pPr marL="3213735">
              <a:spcBef>
                <a:spcPts val="130"/>
              </a:spcBef>
            </a:pPr>
            <a:r>
              <a:rPr lang="en-IN" dirty="0" err="1">
                <a:cs typeface="Times New Roman"/>
              </a:rPr>
              <a:t>M.Saktheeswari</a:t>
            </a:r>
            <a:r>
              <a:rPr lang="en-IN" dirty="0">
                <a:cs typeface="Times New Roman"/>
              </a:rPr>
              <a:t> </a:t>
            </a:r>
            <a:r>
              <a:rPr lang="en-IN" dirty="0" err="1">
                <a:cs typeface="Times New Roman"/>
              </a:rPr>
              <a:t>Harini</a:t>
            </a:r>
            <a:br>
              <a:rPr lang="en-US" dirty="0">
                <a:cs typeface="Times New Roman"/>
              </a:rPr>
            </a:br>
            <a:r>
              <a:rPr lang="en-US" dirty="0">
                <a:cs typeface="Times New Roman"/>
              </a:rPr>
              <a:t>Computer Science and Engineering</a:t>
            </a:r>
            <a:br>
              <a:rPr lang="en-US" dirty="0">
                <a:cs typeface="Times New Roman"/>
              </a:rPr>
            </a:br>
            <a:r>
              <a:rPr lang="en-US" dirty="0">
                <a:cs typeface="Times New Roman"/>
              </a:rPr>
              <a:t>St. Mother Theresa Engineering College</a:t>
            </a:r>
          </a:p>
        </p:txBody>
      </p:sp>
      <p:sp>
        <p:nvSpPr>
          <p:cNvPr id="8" name="object 8"/>
          <p:cNvSpPr txBox="1"/>
          <p:nvPr/>
        </p:nvSpPr>
        <p:spPr>
          <a:xfrm>
            <a:off x="1941375" y="1915849"/>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0" name="object 17">
            <a:extLst>
              <a:ext uri="{FF2B5EF4-FFF2-40B4-BE49-F238E27FC236}">
                <a16:creationId xmlns:a16="http://schemas.microsoft.com/office/drawing/2014/main" id="{C2889E5E-81E8-20FE-C946-28EAF1C45714}"/>
              </a:ext>
            </a:extLst>
          </p:cNvPr>
          <p:cNvSpPr txBox="1">
            <a:spLocks/>
          </p:cNvSpPr>
          <p:nvPr/>
        </p:nvSpPr>
        <p:spPr>
          <a:xfrm>
            <a:off x="2488060" y="2879839"/>
            <a:ext cx="6195695" cy="670696"/>
          </a:xfrm>
          <a:prstGeom prst="rect">
            <a:avLst/>
          </a:prstGeom>
        </p:spPr>
        <p:txBody>
          <a:bodyPr vert="horz" wrap="square" lIns="0" tIns="16510" rIns="0" bIns="0" rtlCol="0" anchor="t">
            <a:spAutoFit/>
          </a:bodyPr>
          <a:lstStyle>
            <a:lvl1pPr>
              <a:defRPr sz="4800" b="1" i="0">
                <a:solidFill>
                  <a:schemeClr val="tx1"/>
                </a:solidFill>
                <a:latin typeface="Trebuchet MS"/>
                <a:ea typeface="+mj-ea"/>
                <a:cs typeface="Trebuchet MS"/>
              </a:defRPr>
            </a:lvl1pPr>
          </a:lstStyle>
          <a:p>
            <a:pPr marL="12700">
              <a:spcBef>
                <a:spcPts val="130"/>
              </a:spcBef>
            </a:pPr>
            <a:r>
              <a:rPr lang="en-US" sz="4250" kern="0" spc="5" dirty="0"/>
              <a:t>Keylogger and Security</a:t>
            </a:r>
          </a:p>
        </p:txBody>
      </p:sp>
      <p:sp>
        <p:nvSpPr>
          <p:cNvPr id="12" name="object 8">
            <a:extLst>
              <a:ext uri="{FF2B5EF4-FFF2-40B4-BE49-F238E27FC236}">
                <a16:creationId xmlns:a16="http://schemas.microsoft.com/office/drawing/2014/main" id="{DC669F5C-2F8F-0466-6998-9D80A1CCDCF4}"/>
              </a:ext>
            </a:extLst>
          </p:cNvPr>
          <p:cNvSpPr txBox="1"/>
          <p:nvPr/>
        </p:nvSpPr>
        <p:spPr>
          <a:xfrm>
            <a:off x="3249714" y="4173094"/>
            <a:ext cx="2060563" cy="382156"/>
          </a:xfrm>
          <a:prstGeom prst="rect">
            <a:avLst/>
          </a:prstGeom>
        </p:spPr>
        <p:txBody>
          <a:bodyPr vert="horz" wrap="square" lIns="0" tIns="12700" rIns="0" bIns="0" rtlCol="0" anchor="t">
            <a:spAutoFit/>
          </a:bodyPr>
          <a:lstStyle/>
          <a:p>
            <a:pPr marL="12700">
              <a:spcBef>
                <a:spcPts val="100"/>
              </a:spcBef>
            </a:pPr>
            <a:r>
              <a:rPr lang="en-US" sz="2400" b="1" spc="10" dirty="0">
                <a:solidFill>
                  <a:srgbClr val="2D936B"/>
                </a:solidFill>
                <a:latin typeface="Trebuchet MS"/>
                <a:cs typeface="Trebuchet MS"/>
              </a:rPr>
              <a:t>Presented By,</a:t>
            </a:r>
            <a:endParaRPr lang="en-US" sz="2400" b="1" spc="-5" dirty="0">
              <a:solidFill>
                <a:srgbClr val="2D936B"/>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75D77-3848-B0B9-C474-4F2CD427963B}"/>
              </a:ext>
            </a:extLst>
          </p:cNvPr>
          <p:cNvSpPr>
            <a:spLocks noGrp="1"/>
          </p:cNvSpPr>
          <p:nvPr>
            <p:ph type="title"/>
          </p:nvPr>
        </p:nvSpPr>
        <p:spPr>
          <a:xfrm>
            <a:off x="755332" y="802387"/>
            <a:ext cx="10681335" cy="758190"/>
          </a:xfrm>
        </p:spPr>
        <p:txBody>
          <a:bodyPr wrap="square" lIns="0" tIns="0" rIns="0" bIns="0" anchor="t">
            <a:spAutoFit/>
          </a:bodyPr>
          <a:lstStyle/>
          <a:p>
            <a:r>
              <a:rPr lang="en-US" dirty="0"/>
              <a:t>REFERENCE</a:t>
            </a:r>
          </a:p>
        </p:txBody>
      </p:sp>
      <p:sp>
        <p:nvSpPr>
          <p:cNvPr id="3" name="Content Placeholder 1">
            <a:extLst>
              <a:ext uri="{FF2B5EF4-FFF2-40B4-BE49-F238E27FC236}">
                <a16:creationId xmlns:a16="http://schemas.microsoft.com/office/drawing/2014/main" id="{357C38BC-22B3-37B2-E0C3-812020A76077}"/>
              </a:ext>
            </a:extLst>
          </p:cNvPr>
          <p:cNvSpPr>
            <a:spLocks noGrp="1"/>
          </p:cNvSpPr>
          <p:nvPr/>
        </p:nvSpPr>
        <p:spPr>
          <a:xfrm>
            <a:off x="581192" y="1302026"/>
            <a:ext cx="1081395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gn="just"/>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ea typeface="Calibri"/>
              <a:cs typeface="Calibri"/>
            </a:endParaRPr>
          </a:p>
        </p:txBody>
      </p:sp>
    </p:spTree>
    <p:extLst>
      <p:ext uri="{BB962C8B-B14F-4D97-AF65-F5344CB8AC3E}">
        <p14:creationId xmlns:p14="http://schemas.microsoft.com/office/powerpoint/2010/main" val="231134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C905E-E194-F625-8010-00B781E46F82}"/>
              </a:ext>
            </a:extLst>
          </p:cNvPr>
          <p:cNvSpPr>
            <a:spLocks noGrp="1"/>
          </p:cNvSpPr>
          <p:nvPr>
            <p:ph type="title"/>
          </p:nvPr>
        </p:nvSpPr>
        <p:spPr>
          <a:xfrm>
            <a:off x="1258540" y="2800840"/>
            <a:ext cx="8280317" cy="758190"/>
          </a:xfrm>
        </p:spPr>
        <p:txBody>
          <a:bodyPr wrap="square" lIns="0" tIns="0" rIns="0" bIns="0" anchor="t">
            <a:spAutoFit/>
          </a:bodyPr>
          <a:lstStyle/>
          <a:p>
            <a:pPr algn="ctr"/>
            <a:r>
              <a:rPr lang="en-US" dirty="0"/>
              <a:t>THANK YOU</a:t>
            </a:r>
          </a:p>
        </p:txBody>
      </p:sp>
    </p:spTree>
    <p:extLst>
      <p:ext uri="{BB962C8B-B14F-4D97-AF65-F5344CB8AC3E}">
        <p14:creationId xmlns:p14="http://schemas.microsoft.com/office/powerpoint/2010/main" val="228112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579587" y="384827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26039" y="632294"/>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Content Placeholder 2">
            <a:extLst>
              <a:ext uri="{FF2B5EF4-FFF2-40B4-BE49-F238E27FC236}">
                <a16:creationId xmlns:a16="http://schemas.microsoft.com/office/drawing/2014/main" id="{B2678641-EEA3-4EC4-BF39-4075B0C120E8}"/>
              </a:ext>
            </a:extLst>
          </p:cNvPr>
          <p:cNvSpPr>
            <a:spLocks noGrp="1"/>
          </p:cNvSpPr>
          <p:nvPr/>
        </p:nvSpPr>
        <p:spPr>
          <a:xfrm>
            <a:off x="3052313" y="1489541"/>
            <a:ext cx="6748944" cy="4132006"/>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080000">
            <a:off x="9069777" y="353754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18792" y="139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5921" y="74758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1" name="TextBox 10">
            <a:extLst>
              <a:ext uri="{FF2B5EF4-FFF2-40B4-BE49-F238E27FC236}">
                <a16:creationId xmlns:a16="http://schemas.microsoft.com/office/drawing/2014/main" id="{19D8D553-64F3-6651-8994-4F2FB93957F1}"/>
              </a:ext>
            </a:extLst>
          </p:cNvPr>
          <p:cNvSpPr txBox="1"/>
          <p:nvPr/>
        </p:nvSpPr>
        <p:spPr>
          <a:xfrm>
            <a:off x="1374476" y="2007079"/>
            <a:ext cx="781840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3200" dirty="0">
                <a:solidFill>
                  <a:srgbClr val="0F0F0F"/>
                </a:solidFill>
                <a:latin typeface="Franklin Gothic Book"/>
              </a:rPr>
              <a:t>Example:</a:t>
            </a:r>
            <a:r>
              <a:rPr lang="en-IN" sz="2800" dirty="0">
                <a:solidFill>
                  <a:srgbClr val="0F0F0F"/>
                </a:solidFill>
                <a:latin typeface="Franklin Gothic Book"/>
              </a:rPr>
              <a:t> </a:t>
            </a:r>
            <a:r>
              <a:rPr lang="en-IN" sz="2400" dirty="0">
                <a:solidFill>
                  <a:srgbClr val="0F0F0F"/>
                </a:solidFill>
                <a:latin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dirty="0">
              <a:cs typeface="Calibri"/>
            </a:endParaRPr>
          </a:p>
        </p:txBody>
      </p:sp>
      <p:sp>
        <p:nvSpPr>
          <p:cNvPr id="12" name="object 6">
            <a:extLst>
              <a:ext uri="{FF2B5EF4-FFF2-40B4-BE49-F238E27FC236}">
                <a16:creationId xmlns:a16="http://schemas.microsoft.com/office/drawing/2014/main" id="{8F9252C9-0AB4-D87B-DF5D-2E27F1520625}"/>
              </a:ext>
            </a:extLst>
          </p:cNvPr>
          <p:cNvSpPr/>
          <p:nvPr/>
        </p:nvSpPr>
        <p:spPr>
          <a:xfrm>
            <a:off x="1894037" y="5562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8492" y="427061"/>
            <a:ext cx="5551061" cy="670696"/>
          </a:xfrm>
          <a:prstGeom prst="rect">
            <a:avLst/>
          </a:prstGeom>
        </p:spPr>
        <p:txBody>
          <a:bodyPr vert="horz" wrap="square" lIns="0" tIns="16510" rIns="0" bIns="0" rtlCol="0" anchor="t">
            <a:spAutoFit/>
          </a:bodyPr>
          <a:lstStyle/>
          <a:p>
            <a:pPr marL="12700">
              <a:spcBef>
                <a:spcPts val="130"/>
              </a:spcBef>
              <a:tabLst>
                <a:tab pos="2642870" algn="l"/>
              </a:tabLst>
            </a:pPr>
            <a:r>
              <a:rPr lang="en-US" sz="4250" spc="5" dirty="0"/>
              <a:t>PROPOSED SOLUTION</a:t>
            </a:r>
            <a:endParaRPr lang="en-US" sz="4250" spc="-2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Content Placeholder 1">
            <a:extLst>
              <a:ext uri="{FF2B5EF4-FFF2-40B4-BE49-F238E27FC236}">
                <a16:creationId xmlns:a16="http://schemas.microsoft.com/office/drawing/2014/main" id="{E041FD9D-DF07-9C37-1E61-1D920E0EF1D4}"/>
              </a:ext>
            </a:extLst>
          </p:cNvPr>
          <p:cNvSpPr>
            <a:spLocks noGrp="1"/>
          </p:cNvSpPr>
          <p:nvPr/>
        </p:nvSpPr>
        <p:spPr>
          <a:xfrm>
            <a:off x="297898" y="1101757"/>
            <a:ext cx="10678957" cy="557835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
        <p:nvSpPr>
          <p:cNvPr id="12" name="object 6">
            <a:extLst>
              <a:ext uri="{FF2B5EF4-FFF2-40B4-BE49-F238E27FC236}">
                <a16:creationId xmlns:a16="http://schemas.microsoft.com/office/drawing/2014/main" id="{F6EF7063-951B-7526-78DC-C3175FA9E06A}"/>
              </a:ext>
            </a:extLst>
          </p:cNvPr>
          <p:cNvSpPr/>
          <p:nvPr/>
        </p:nvSpPr>
        <p:spPr>
          <a:xfrm>
            <a:off x="8881433" y="34351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3" name="object 6">
            <a:extLst>
              <a:ext uri="{FF2B5EF4-FFF2-40B4-BE49-F238E27FC236}">
                <a16:creationId xmlns:a16="http://schemas.microsoft.com/office/drawing/2014/main" id="{F285CF1D-59B2-A3F7-9DE7-2447B3105E65}"/>
              </a:ext>
            </a:extLst>
          </p:cNvPr>
          <p:cNvSpPr/>
          <p:nvPr/>
        </p:nvSpPr>
        <p:spPr>
          <a:xfrm>
            <a:off x="8723282" y="185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06632" cy="755335"/>
          </a:xfrm>
          <a:prstGeom prst="rect">
            <a:avLst/>
          </a:prstGeom>
        </p:spPr>
        <p:txBody>
          <a:bodyPr vert="horz" wrap="square" lIns="0" tIns="16510" rIns="0" bIns="0" rtlCol="0" anchor="t">
            <a:spAutoFit/>
          </a:bodyPr>
          <a:lstStyle/>
          <a:p>
            <a:pPr marL="12700">
              <a:spcBef>
                <a:spcPts val="130"/>
              </a:spcBef>
            </a:pPr>
            <a:r>
              <a:rPr lang="en-US" spc="25" dirty="0"/>
              <a:t>SYSTEM APPROACH</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Content Placeholder 1">
            <a:extLst>
              <a:ext uri="{FF2B5EF4-FFF2-40B4-BE49-F238E27FC236}">
                <a16:creationId xmlns:a16="http://schemas.microsoft.com/office/drawing/2014/main" id="{C4FFAF3C-BA60-9181-132C-C36C403AAEA7}"/>
              </a:ext>
            </a:extLst>
          </p:cNvPr>
          <p:cNvSpPr>
            <a:spLocks noGrp="1"/>
          </p:cNvSpPr>
          <p:nvPr/>
        </p:nvSpPr>
        <p:spPr>
          <a:xfrm>
            <a:off x="1199418" y="1086366"/>
            <a:ext cx="9778786" cy="47308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0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sz="2000">
              <a:ea typeface="Calibri"/>
              <a:cs typeface="Calibri"/>
            </a:endParaRPr>
          </a:p>
          <a:p>
            <a:pPr marL="305435" indent="-305435"/>
            <a:r>
              <a:rPr lang="en-IN" sz="2000" b="1" dirty="0">
                <a:solidFill>
                  <a:srgbClr val="0F0F0F"/>
                </a:solidFill>
              </a:rPr>
              <a:t>System requirements</a:t>
            </a:r>
            <a:endParaRPr lang="en-IN" sz="2000" b="1">
              <a:solidFill>
                <a:srgbClr val="0F0F0F"/>
              </a:solidFill>
              <a:cs typeface="Calibri"/>
            </a:endParaRPr>
          </a:p>
          <a:p>
            <a:pPr marL="305435" indent="-305435"/>
            <a:r>
              <a:rPr lang="en-IN" sz="2000" b="1" dirty="0">
                <a:solidFill>
                  <a:srgbClr val="0F0F0F"/>
                </a:solidFill>
              </a:rPr>
              <a:t>Library required to build the model</a:t>
            </a:r>
            <a:endParaRPr lang="en-IN" sz="2000" b="1">
              <a:solidFill>
                <a:srgbClr val="0F0F0F"/>
              </a:solidFil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61495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52129"/>
          </a:xfrm>
          <a:prstGeom prst="rect">
            <a:avLst/>
          </a:prstGeom>
        </p:spPr>
        <p:txBody>
          <a:bodyPr vert="horz" wrap="square" lIns="0" tIns="13335" rIns="0" bIns="0" rtlCol="0" anchor="t">
            <a:spAutoFit/>
          </a:bodyPr>
          <a:lstStyle/>
          <a:p>
            <a:pPr marL="12700">
              <a:spcBef>
                <a:spcPts val="105"/>
              </a:spcBef>
            </a:pPr>
            <a:r>
              <a:rPr lang="en-US" spc="-40" dirty="0"/>
              <a:t>ALGORITHEM </a:t>
            </a:r>
            <a:r>
              <a:rPr lang="en-US" spc="-40" dirty="0">
                <a:latin typeface="Times New Roman"/>
              </a:rPr>
              <a:t>&amp; </a:t>
            </a:r>
            <a:r>
              <a:rPr lang="en-US" spc="-40" dirty="0"/>
              <a:t>DEPLOYMENT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Content Placeholder 1">
            <a:extLst>
              <a:ext uri="{FF2B5EF4-FFF2-40B4-BE49-F238E27FC236}">
                <a16:creationId xmlns:a16="http://schemas.microsoft.com/office/drawing/2014/main" id="{F7F0871F-2198-9E37-C96F-3611AA199B60}"/>
              </a:ext>
            </a:extLst>
          </p:cNvPr>
          <p:cNvSpPr>
            <a:spLocks noGrp="1"/>
          </p:cNvSpPr>
          <p:nvPr/>
        </p:nvSpPr>
        <p:spPr>
          <a:xfrm>
            <a:off x="1228173" y="2092780"/>
            <a:ext cx="9735653" cy="474521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600" dirty="0">
                <a:ea typeface="+mn-lt"/>
                <a:cs typeface="+mn-lt"/>
              </a:rPr>
              <a:t>In the Algorithm section, describe the machine learning algorithm chosen for predicting bike counts. Here's an example structure for this section:</a:t>
            </a:r>
            <a:endParaRPr lang="en-IN" sz="1600">
              <a:cs typeface="Calibri"/>
            </a:endParaRPr>
          </a:p>
          <a:p>
            <a:pPr marL="305435" indent="-305435"/>
            <a:r>
              <a:rPr lang="en-IN" sz="1600" b="1" dirty="0">
                <a:ea typeface="+mn-lt"/>
                <a:cs typeface="+mn-lt"/>
              </a:rPr>
              <a:t>Algorithm Selection:</a:t>
            </a:r>
            <a:endParaRPr lang="en-IN" sz="1600">
              <a:cs typeface="Calibri"/>
            </a:endParaRPr>
          </a:p>
          <a:p>
            <a:pPr marL="629920" lvl="1" indent="-305435"/>
            <a:r>
              <a:rPr lang="en-IN" sz="1600" dirty="0">
                <a:ea typeface="+mn-lt"/>
                <a:cs typeface="+mn-lt"/>
              </a:rPr>
              <a:t>Provide a brief overview of the chosen algorithm (e.g., time-series forecasting model, like ARIMA or LSTM) and justify its selection based on the problem statement and data characteristics.</a:t>
            </a:r>
            <a:endParaRPr lang="en-IN" sz="1600">
              <a:cs typeface="Calibri"/>
            </a:endParaRPr>
          </a:p>
          <a:p>
            <a:pPr marL="305435" indent="-305435"/>
            <a:r>
              <a:rPr lang="en-IN" sz="1600" b="1" dirty="0">
                <a:ea typeface="+mn-lt"/>
                <a:cs typeface="+mn-lt"/>
              </a:rPr>
              <a:t>Data Input:</a:t>
            </a:r>
            <a:endParaRPr lang="en-IN" sz="1600">
              <a:cs typeface="Calibri"/>
            </a:endParaRPr>
          </a:p>
          <a:p>
            <a:pPr marL="629920" lvl="1" indent="-305435"/>
            <a:r>
              <a:rPr lang="en-IN" sz="1600" dirty="0">
                <a:ea typeface="+mn-lt"/>
                <a:cs typeface="+mn-lt"/>
              </a:rPr>
              <a:t>Specify the input features used by the algorithm, such as historical bike rental data, weather conditions, day of the week, and any other relevant factors.</a:t>
            </a:r>
            <a:endParaRPr lang="en-IN" sz="1600">
              <a:cs typeface="Calibri"/>
            </a:endParaRPr>
          </a:p>
          <a:p>
            <a:pPr marL="305435" indent="-305435"/>
            <a:r>
              <a:rPr lang="en-IN" sz="1600" b="1" dirty="0">
                <a:ea typeface="+mn-lt"/>
                <a:cs typeface="+mn-lt"/>
              </a:rPr>
              <a:t>Training Process:</a:t>
            </a:r>
            <a:endParaRPr lang="en-IN" sz="1600">
              <a:cs typeface="Calibri"/>
            </a:endParaRPr>
          </a:p>
          <a:p>
            <a:pPr marL="629920" lvl="1" indent="-305435"/>
            <a:r>
              <a:rPr lang="en-IN" sz="1600" dirty="0">
                <a:ea typeface="+mn-lt"/>
                <a:cs typeface="+mn-lt"/>
              </a:rPr>
              <a:t>Explain how the algorithm is trained using historical data. Highlight any specific considerations or techniques employed, such as cross-validation or hyperparameter tuning.</a:t>
            </a:r>
            <a:endParaRPr lang="en-IN" sz="1600">
              <a:cs typeface="Calibri"/>
            </a:endParaRPr>
          </a:p>
          <a:p>
            <a:pPr marL="305435" indent="-305435"/>
            <a:r>
              <a:rPr lang="en-IN" sz="1600" b="1" dirty="0">
                <a:ea typeface="+mn-lt"/>
                <a:cs typeface="+mn-lt"/>
              </a:rPr>
              <a:t>Prediction Process:</a:t>
            </a:r>
            <a:endParaRPr lang="en-IN" sz="1600">
              <a:cs typeface="Calibri"/>
            </a:endParaRPr>
          </a:p>
          <a:p>
            <a:pPr marL="629920" lvl="1" indent="-305435"/>
            <a:r>
              <a:rPr lang="en-IN" sz="1600" dirty="0">
                <a:ea typeface="+mn-lt"/>
                <a:cs typeface="+mn-lt"/>
              </a:rPr>
              <a:t>Detail how the trained algorithm makes predictions for future bike counts. Discuss any real-time data inputs considered during the prediction phase.</a:t>
            </a:r>
            <a:endParaRPr lang="en-IN" sz="1600">
              <a:cs typeface="Calibri"/>
            </a:endParaRPr>
          </a:p>
          <a:p>
            <a:pPr marL="305435" indent="-305435"/>
            <a:endParaRPr lang="en-IN" sz="18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7012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166" y="4344656"/>
            <a:ext cx="1647466" cy="2499324"/>
          </a:xfrm>
          <a:prstGeom prst="rect">
            <a:avLst/>
          </a:prstGeom>
        </p:spPr>
      </p:pic>
      <p:sp>
        <p:nvSpPr>
          <p:cNvPr id="7" name="object 7"/>
          <p:cNvSpPr txBox="1">
            <a:spLocks noGrp="1"/>
          </p:cNvSpPr>
          <p:nvPr>
            <p:ph type="title"/>
          </p:nvPr>
        </p:nvSpPr>
        <p:spPr>
          <a:xfrm>
            <a:off x="826039" y="798712"/>
            <a:ext cx="7543165" cy="755335"/>
          </a:xfrm>
          <a:prstGeom prst="rect">
            <a:avLst/>
          </a:prstGeom>
        </p:spPr>
        <p:txBody>
          <a:bodyPr vert="horz" wrap="square" lIns="0" tIns="16510" rIns="0" bIns="0" rtlCol="0" anchor="t">
            <a:spAutoFit/>
          </a:bodyPr>
          <a:lstStyle/>
          <a:p>
            <a:pPr marL="12700">
              <a:lnSpc>
                <a:spcPct val="100000"/>
              </a:lnSpc>
              <a:spcBef>
                <a:spcPts val="130"/>
              </a:spcBef>
            </a:pPr>
            <a:r>
              <a:rPr lang="en-US" spc="15" dirty="0"/>
              <a:t>RESULT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7</a:t>
            </a:fld>
            <a:endParaRPr sz="1100">
              <a:latin typeface="Trebuchet MS"/>
              <a:cs typeface="Trebuchet MS"/>
            </a:endParaRPr>
          </a:p>
        </p:txBody>
      </p:sp>
      <p:sp>
        <p:nvSpPr>
          <p:cNvPr id="9" name="Content Placeholder 1">
            <a:extLst>
              <a:ext uri="{FF2B5EF4-FFF2-40B4-BE49-F238E27FC236}">
                <a16:creationId xmlns:a16="http://schemas.microsoft.com/office/drawing/2014/main" id="{D3304455-6802-6CA9-8475-2F6DD1B8D409}"/>
              </a:ext>
            </a:extLst>
          </p:cNvPr>
          <p:cNvSpPr>
            <a:spLocks noGrp="1"/>
          </p:cNvSpPr>
          <p:nvPr/>
        </p:nvSpPr>
        <p:spPr>
          <a:xfrm>
            <a:off x="825607" y="2380326"/>
            <a:ext cx="10684559" cy="20854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54152" y="808731"/>
            <a:ext cx="3864621" cy="752129"/>
          </a:xfrm>
          <a:prstGeom prst="rect">
            <a:avLst/>
          </a:prstGeom>
        </p:spPr>
        <p:txBody>
          <a:bodyPr vert="horz" wrap="square" lIns="0" tIns="13335" rIns="0" bIns="0" rtlCol="0" anchor="t">
            <a:spAutoFit/>
          </a:bodyPr>
          <a:lstStyle/>
          <a:p>
            <a:pPr marL="12700">
              <a:lnSpc>
                <a:spcPct val="100000"/>
              </a:lnSpc>
              <a:spcBef>
                <a:spcPts val="105"/>
              </a:spcBef>
            </a:pPr>
            <a:r>
              <a:rPr lang="en-US" sz="4800" b="1" spc="15" dirty="0">
                <a:latin typeface="Trebuchet MS"/>
                <a:cs typeface="Trebuchet MS"/>
              </a:rPr>
              <a:t>CONCLUTION</a:t>
            </a:r>
          </a:p>
        </p:txBody>
      </p:sp>
      <p:sp>
        <p:nvSpPr>
          <p:cNvPr id="10" name="Content Placeholder 1">
            <a:extLst>
              <a:ext uri="{FF2B5EF4-FFF2-40B4-BE49-F238E27FC236}">
                <a16:creationId xmlns:a16="http://schemas.microsoft.com/office/drawing/2014/main" id="{005E46AB-32C4-4B57-A2B1-50738A64BE1B}"/>
              </a:ext>
            </a:extLst>
          </p:cNvPr>
          <p:cNvSpPr>
            <a:spLocks noGrp="1"/>
          </p:cNvSpPr>
          <p:nvPr/>
        </p:nvSpPr>
        <p:spPr>
          <a:xfrm>
            <a:off x="1141909" y="1316403"/>
            <a:ext cx="10238861" cy="458706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3446" y="845520"/>
            <a:ext cx="4536224" cy="752129"/>
          </a:xfrm>
          <a:prstGeom prst="rect">
            <a:avLst/>
          </a:prstGeom>
        </p:spPr>
        <p:txBody>
          <a:bodyPr vert="horz" wrap="square" lIns="0" tIns="13335" rIns="0" bIns="0" rtlCol="0" anchor="t">
            <a:spAutoFit/>
          </a:bodyPr>
          <a:lstStyle/>
          <a:p>
            <a:pPr marL="12700">
              <a:spcBef>
                <a:spcPts val="105"/>
              </a:spcBef>
            </a:pPr>
            <a:r>
              <a:rPr lang="en-US" dirty="0"/>
              <a:t>FUTURE SCOPE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Content Placeholder 2">
            <a:extLst>
              <a:ext uri="{FF2B5EF4-FFF2-40B4-BE49-F238E27FC236}">
                <a16:creationId xmlns:a16="http://schemas.microsoft.com/office/drawing/2014/main" id="{A6638FD1-D00E-E75B-705C-564F06D93D7B}"/>
              </a:ext>
            </a:extLst>
          </p:cNvPr>
          <p:cNvSpPr>
            <a:spLocks noGrp="1"/>
          </p:cNvSpPr>
          <p:nvPr/>
        </p:nvSpPr>
        <p:spPr>
          <a:xfrm>
            <a:off x="1127531" y="1215762"/>
            <a:ext cx="9936936" cy="46877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US" sz="2400" b="1" dirty="0">
              <a:ea typeface="Calibri"/>
              <a:cs typeface="Calibri"/>
            </a:endParaRPr>
          </a:p>
          <a:p>
            <a:pPr marL="305435" indent="-305435" algn="just"/>
            <a:r>
              <a:rPr lang="en-US" sz="24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400">
              <a:ea typeface="Calibri"/>
              <a:cs typeface="Calibri"/>
            </a:endParaRPr>
          </a:p>
          <a:p>
            <a:pPr marL="305435" indent="-305435" algn="just"/>
            <a:endParaRPr lang="en-US" sz="1800" dirty="0">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TotalTime>
  <Words>662</Words>
  <Application>Microsoft Office PowerPoint</Application>
  <PresentationFormat>Widescreen</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M.Saktheeswari Harini Computer Science and Engineering St. Mother Theresa Engineering College</vt:lpstr>
      <vt:lpstr>AGENDA</vt:lpstr>
      <vt:lpstr>PROBLEM STATEMENT</vt:lpstr>
      <vt:lpstr>PROPOSED SOLUTION</vt:lpstr>
      <vt:lpstr>SYSTEM APPROACH</vt:lpstr>
      <vt:lpstr>ALGORITHEM &amp; DEPLOYMENT</vt:lpstr>
      <vt:lpstr>RESULT</vt:lpstr>
      <vt:lpstr>PowerPoint Presentation</vt:lpstr>
      <vt:lpstr>FUTURE SCOPE</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dc:title>
  <dc:creator>ESAKKI PREM KUMAR</dc:creator>
  <cp:lastModifiedBy>ESAKKI PREM KUMAR</cp:lastModifiedBy>
  <cp:revision>244</cp:revision>
  <dcterms:created xsi:type="dcterms:W3CDTF">2024-04-02T15:09:33Z</dcterms:created>
  <dcterms:modified xsi:type="dcterms:W3CDTF">2024-04-08T09:10:17Z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