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At val="1.0"/>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9/23/2024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361970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209263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608878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462668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25" name="对象"/>
          <p:cNvSpPr>
            <a:spLocks noGrp="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143336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846914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9" name="对象"/>
          <p:cNvSpPr>
            <a:spLocks noGrp="1"/>
          </p:cNvSpPr>
          <p:nvPr>
            <p:ph type="sldImg"/>
          </p:nvPr>
        </p:nvSpPr>
        <p:spPr>
          <a:xfrm rot="0">
            <a:off x="4038600" y="857250"/>
            <a:ext cx="4114800" cy="2314575"/>
          </a:xfrm>
          <a:prstGeom prst="rect"/>
          <a:noFill/>
          <a:ln w="12700" cmpd="sng" cap="flat">
            <a:noFill/>
            <a:prstDash val="solid"/>
            <a:miter/>
          </a:ln>
        </p:spPr>
      </p:sp>
      <p:sp>
        <p:nvSpPr>
          <p:cNvPr id="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853441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4038600" y="857250"/>
            <a:ext cx="4114800" cy="2314575"/>
          </a:xfrm>
          <a:prstGeom prst="rect"/>
          <a:noFill/>
          <a:ln w="12700" cmpd="sng" cap="flat">
            <a:noFill/>
            <a:prstDash val="solid"/>
            <a:miter/>
          </a:ln>
        </p:spPr>
      </p:sp>
      <p:sp>
        <p:nvSpPr>
          <p:cNvPr id="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055311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4038600" y="857250"/>
            <a:ext cx="4114800" cy="2314575"/>
          </a:xfrm>
          <a:prstGeom prst="rect"/>
          <a:noFill/>
          <a:ln w="12700" cmpd="sng" cap="flat">
            <a:noFill/>
            <a:prstDash val="solid"/>
            <a:miter/>
          </a:ln>
        </p:spPr>
      </p:sp>
      <p:sp>
        <p:nvSpPr>
          <p:cNvPr id="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4010610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623299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1" name="对象"/>
          <p:cNvSpPr>
            <a:spLocks noGrp="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921350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255485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6" name="对象"/>
          <p:cNvSpPr>
            <a:spLocks noGrp="1"/>
          </p:cNvSpPr>
          <p:nvPr>
            <p:ph type="sldImg"/>
          </p:nvPr>
        </p:nvSpPr>
        <p:spPr>
          <a:xfrm rot="0">
            <a:off x="4038600" y="857250"/>
            <a:ext cx="4114800" cy="2314575"/>
          </a:xfrm>
          <a:prstGeom prst="rect"/>
          <a:noFill/>
          <a:ln w="12700" cmpd="sng" cap="flat">
            <a:noFill/>
            <a:prstDash val="solid"/>
            <a:miter/>
          </a:ln>
        </p:spPr>
      </p:sp>
      <p:sp>
        <p:nvSpPr>
          <p:cNvPr id="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656972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785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4" name="图片" descr="C2-HD-TOP.png"/>
          <p:cNvPicPr>
            <a:picLocks noChangeAspect="1"/>
          </p:cNvPicPr>
          <p:nvPr/>
        </p:nvPicPr>
        <p:blipFill>
          <a:blip r:embed="rId2" cstate="print"/>
          <a:stretch>
            <a:fillRect/>
          </a:stretch>
        </p:blipFill>
        <p:spPr>
          <a:xfrm rot="0">
            <a:off x="0" y="0"/>
            <a:ext cx="12192000" cy="1441448"/>
          </a:xfrm>
          <a:prstGeom prst="rect"/>
          <a:noFill/>
          <a:ln w="12700" cmpd="sng" cap="flat">
            <a:noFill/>
            <a:prstDash val="solid"/>
            <a:miter/>
          </a:ln>
        </p:spPr>
      </p:pic>
      <p:pic>
        <p:nvPicPr>
          <p:cNvPr id="15" name="图片" descr="C2-HD-BTM.png"/>
          <p:cNvPicPr>
            <a:picLocks noChangeAspect="1"/>
          </p:cNvPicPr>
          <p:nvPr/>
        </p:nvPicPr>
        <p:blipFill>
          <a:blip r:embed="rId3" cstate="print"/>
          <a:stretch>
            <a:fillRect/>
          </a:stretch>
        </p:blipFill>
        <p:spPr>
          <a:xfrm rot="0">
            <a:off x="0" y="4375150"/>
            <a:ext cx="12192000" cy="2482850"/>
          </a:xfrm>
          <a:prstGeom prst="rect"/>
          <a:noFill/>
          <a:ln w="12700" cmpd="sng" cap="flat">
            <a:noFill/>
            <a:prstDash val="solid"/>
            <a:miter/>
          </a:ln>
        </p:spPr>
      </p:pic>
      <p:sp>
        <p:nvSpPr>
          <p:cNvPr id="16" name="文本框"/>
          <p:cNvSpPr>
            <a:spLocks noGrp="1"/>
          </p:cNvSpPr>
          <p:nvPr>
            <p:ph type="ctrTitle"/>
          </p:nvPr>
        </p:nvSpPr>
        <p:spPr>
          <a:xfrm rot="0">
            <a:off x="1371600" y="1803404"/>
            <a:ext cx="9448800" cy="182509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pitchFamily="0" charset="0"/>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7" name="文本框"/>
          <p:cNvSpPr>
            <a:spLocks noGrp="1"/>
          </p:cNvSpPr>
          <p:nvPr>
            <p:ph type="subTitle" idx="1"/>
          </p:nvPr>
        </p:nvSpPr>
        <p:spPr>
          <a:xfrm rot="0">
            <a:off x="1371600" y="3632201"/>
            <a:ext cx="9448800" cy="68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
        <p:nvSpPr>
          <p:cNvPr id="18" name="文本框"/>
          <p:cNvSpPr>
            <a:spLocks noGrp="1"/>
          </p:cNvSpPr>
          <p:nvPr>
            <p:ph type="dt" idx="10"/>
          </p:nvPr>
        </p:nvSpPr>
        <p:spPr>
          <a:xfrm rot="0">
            <a:off x="7909561" y="4314328"/>
            <a:ext cx="2910840" cy="374642"/>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noGrp="1"/>
          </p:cNvSpPr>
          <p:nvPr>
            <p:ph type="ftr"/>
          </p:nvPr>
        </p:nvSpPr>
        <p:spPr>
          <a:xfrm rot="0">
            <a:off x="1371600" y="4323845"/>
            <a:ext cx="6400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20" name="文本框"/>
          <p:cNvSpPr>
            <a:spLocks noGrp="1"/>
          </p:cNvSpPr>
          <p:nvPr>
            <p:ph type="sldNum"/>
          </p:nvPr>
        </p:nvSpPr>
        <p:spPr>
          <a:xfrm rot="0">
            <a:off x="8077200" y="1430866"/>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14746346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217315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190279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3"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68411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7264047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631800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65896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190278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470867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159405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884469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088801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153920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8"/>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9/23/2024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3100799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3" cy="1438275"/>
          </a:xfrm>
          <a:custGeom>
            <a:gdLst>
              <a:gd name="T1" fmla="*/ 0 w 21600"/>
              <a:gd name="T2" fmla="*/ 0 h 21600"/>
              <a:gd name="T3" fmla="*/ 21600 w 21600"/>
              <a:gd name="T4" fmla="*/ 21600 h 21600"/>
            </a:gdLst>
            <a:rect l="T1" t="T2" r="T3" b="T4"/>
            <a:pathLst>
              <a:path w="21600" h="21600">
                <a:moveTo>
                  <a:pt x="16938" y="0"/>
                </a:moveTo>
                <a:lnTo>
                  <a:pt x="4657" y="0"/>
                </a:lnTo>
                <a:lnTo>
                  <a:pt x="0" y="10799"/>
                </a:lnTo>
                <a:lnTo>
                  <a:pt x="4657" y="21600"/>
                </a:lnTo>
                <a:lnTo>
                  <a:pt x="16938" y="21600"/>
                </a:lnTo>
                <a:lnTo>
                  <a:pt x="21600" y="10799"/>
                </a:lnTo>
                <a:lnTo>
                  <a:pt x="16938"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pitchFamily="0" charset="0"/>
              </a:rPr>
            </a:br>
            <a:endParaRPr lang="zh-CN" altLang="en-US" sz="6000" b="0" i="0" u="none" strike="noStrike" kern="1200" cap="all" spc="15" baseline="0">
              <a:solidFill>
                <a:schemeClr val="tx1"/>
              </a:solidFill>
              <a:latin typeface="Century Gothic" pitchFamily="0" charset="0"/>
              <a:ea typeface="宋体" pitchFamily="0" charset="0"/>
              <a:cs typeface="Lucida Sans" pitchFamily="0" charset="0"/>
            </a:endParaRPr>
          </a:p>
        </p:txBody>
      </p:sp>
      <p:sp>
        <p:nvSpPr>
          <p:cNvPr id="27" name="文本框"/>
          <p:cNvSpPr>
            <a:spLocks noGrp="1"/>
          </p:cNvSpPr>
          <p:nvPr>
            <p:ph type="sldNum"/>
          </p:nvPr>
        </p:nvSpPr>
        <p:spPr>
          <a:xfrm rot="0">
            <a:off x="8077200" y="1528973"/>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29" name="矩形"/>
          <p:cNvSpPr>
            <a:spLocks/>
          </p:cNvSpPr>
          <p:nvPr/>
        </p:nvSpPr>
        <p:spPr>
          <a:xfrm rot="0">
            <a:off x="2971799" y="3260635"/>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 :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satheeshwari.R</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53</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unm1441</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53</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(information system management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H</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UMARASWAMY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8737757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11169386" y="6281593"/>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MODELLING</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15" name="矩形"/>
          <p:cNvSpPr>
            <a:spLocks/>
          </p:cNvSpPr>
          <p:nvPr/>
        </p:nvSpPr>
        <p:spPr>
          <a:xfrm rot="0">
            <a:off x="1646403" y="2558467"/>
            <a:ext cx="10668000" cy="35839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304800" y="1522580"/>
            <a:ext cx="883920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749018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20" name="矩形"/>
          <p:cNvSpPr>
            <a:spLocks/>
          </p:cNvSpPr>
          <p:nvPr/>
        </p:nvSpPr>
        <p:spPr>
          <a:xfrm rot="0">
            <a:off x="914400" y="2362200"/>
            <a:ext cx="10744201" cy="36474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8246878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r:id="rId1"/>
          </a:graphicData>
        </a:graphic>
      </p:graphicFrame>
      <p:sp>
        <p:nvSpPr>
          <p:cNvPr id="124" name="矩形"/>
          <p:cNvSpPr>
            <a:spLocks/>
          </p:cNvSpPr>
          <p:nvPr/>
        </p:nvSpPr>
        <p:spPr>
          <a:xfrm rot="0">
            <a:off x="7620000" y="304800"/>
            <a:ext cx="4495800"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943612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7274434" y="668932"/>
            <a:ext cx="4217166"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矩形"/>
          <p:cNvSpPr>
            <a:spLocks/>
          </p:cNvSpPr>
          <p:nvPr/>
        </p:nvSpPr>
        <p:spPr>
          <a:xfrm rot="0">
            <a:off x="1524000" y="2172547"/>
            <a:ext cx="8534401"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7576596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0308148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2" name="矩形"/>
          <p:cNvSpPr>
            <a:spLocks/>
          </p:cNvSpPr>
          <p:nvPr/>
        </p:nvSpPr>
        <p:spPr>
          <a:xfrm rot="0">
            <a:off x="4572000" y="2362200"/>
            <a:ext cx="441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3"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0753572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rot="0">
              <a:off x="10439400" y="563929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11226065" y="60723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3"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5" name="曲线"/>
          <p:cNvSpPr>
            <a:spLocks/>
          </p:cNvSpPr>
          <p:nvPr/>
        </p:nvSpPr>
        <p:spPr>
          <a:xfrm rot="0">
            <a:off x="11207441" y="1866106"/>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P</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R</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B</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LEM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S</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EMENT </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57"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59"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7027511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rot="0">
              <a:off x="9632334" y="5762625"/>
              <a:ext cx="457199"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3"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4"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6"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文本框"/>
          <p:cNvSpPr>
            <a:spLocks noGrp="1"/>
          </p:cNvSpPr>
          <p:nvPr>
            <p:ph type="title"/>
          </p:nvPr>
        </p:nvSpPr>
        <p:spPr>
          <a:xfrm rot="0">
            <a:off x="381284" y="1594397"/>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PROJE</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CT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OVERVIEW</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6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70"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1" name="矩形"/>
          <p:cNvSpPr>
            <a:spLocks/>
          </p:cNvSpPr>
          <p:nvPr/>
        </p:nvSpPr>
        <p:spPr>
          <a:xfrm rot="0">
            <a:off x="1512272" y="2571469"/>
            <a:ext cx="77724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5981633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420948" y="558997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W</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O</a:t>
            </a:r>
            <a:r>
              <a:rPr lang="en-US" altLang="zh-CN" sz="4000" b="1" i="0" u="none" strike="noStrike" kern="1200" cap="all" spc="-2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AR</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T</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0" baseline="0">
                <a:solidFill>
                  <a:schemeClr val="tx1"/>
                </a:solidFill>
                <a:latin typeface="Century Gothic" pitchFamily="0" charset="0"/>
                <a:ea typeface="宋体" pitchFamily="0" charset="0"/>
                <a:cs typeface="Lucida Sans" pitchFamily="0" charset="0"/>
              </a:rPr>
              <a:t>N</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D</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0" baseline="0">
                <a:solidFill>
                  <a:schemeClr val="tx1"/>
                </a:solidFill>
                <a:latin typeface="Century Gothic" pitchFamily="0" charset="0"/>
                <a:ea typeface="宋体" pitchFamily="0" charset="0"/>
                <a:cs typeface="Lucida Sans" pitchFamily="0" charset="0"/>
              </a:rPr>
              <a:t>U</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R</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a:t>
            </a:r>
            <a:endParaRPr lang="zh-CN" altLang="en-US" sz="4000" b="1"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7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80"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2976789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3" name="图片"/>
          <p:cNvPicPr>
            <a:picLocks/>
          </p:cNvPicPr>
          <p:nvPr/>
        </p:nvPicPr>
        <p:blipFill>
          <a:blip r:embed="rId1" cstate="print"/>
          <a:stretch>
            <a:fillRect/>
          </a:stretch>
        </p:blipFill>
        <p:spPr>
          <a:xfrm rot="0">
            <a:off x="228600" y="2474438"/>
            <a:ext cx="2590799" cy="3442644"/>
          </a:xfrm>
          <a:prstGeom prst="rect"/>
          <a:noFill/>
          <a:ln w="12700" cmpd="sng" cap="flat">
            <a:noFill/>
            <a:prstDash val="solid"/>
            <a:miter/>
          </a:ln>
        </p:spPr>
      </p:pic>
      <p:sp>
        <p:nvSpPr>
          <p:cNvPr id="8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7" name="文本框"/>
          <p:cNvSpPr>
            <a:spLocks noGrp="1"/>
          </p:cNvSpPr>
          <p:nvPr>
            <p:ph type="title"/>
          </p:nvPr>
        </p:nvSpPr>
        <p:spPr>
          <a:xfrm rot="0">
            <a:off x="1066800" y="1537325"/>
            <a:ext cx="9763125" cy="5674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34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D</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60"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95" baseline="0">
                <a:solidFill>
                  <a:schemeClr val="tx1"/>
                </a:solidFill>
                <a:latin typeface="Century Gothic" pitchFamily="0" charset="0"/>
                <a:ea typeface="宋体" pitchFamily="0" charset="0"/>
                <a:cs typeface="Lucida Sans" pitchFamily="0" charset="0"/>
              </a:rPr>
              <a:t>V</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E</a:t>
            </a:r>
            <a:r>
              <a:rPr lang="en-US" altLang="zh-CN" sz="3600" b="1" i="1" u="none" strike="noStrike" kern="1200" cap="all" spc="-6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endParaRPr lang="zh-CN" altLang="en-US" sz="36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88" name="文本框"/>
          <p:cNvSpPr>
            <a:spLocks noGrp="1"/>
          </p:cNvSpPr>
          <p:nvPr>
            <p:ph type="sldNum"/>
          </p:nvPr>
        </p:nvSpPr>
        <p:spPr>
          <a:xfrm rot="0">
            <a:off x="8763000" y="490220"/>
            <a:ext cx="2743200" cy="146685"/>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8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90" name="矩形"/>
          <p:cNvSpPr>
            <a:spLocks/>
          </p:cNvSpPr>
          <p:nvPr/>
        </p:nvSpPr>
        <p:spPr>
          <a:xfrm rot="0">
            <a:off x="2847833" y="3041600"/>
            <a:ext cx="7315200" cy="22250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2435003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94" name="矩形"/>
          <p:cNvSpPr>
            <a:spLocks/>
          </p:cNvSpPr>
          <p:nvPr/>
        </p:nvSpPr>
        <p:spPr>
          <a:xfrm rot="0">
            <a:off x="1752599" y="2209800"/>
            <a:ext cx="9982200" cy="37490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189048880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03" name="文本框"/>
          <p:cNvSpPr>
            <a:spLocks noGrp="1"/>
          </p:cNvSpPr>
          <p:nvPr>
            <p:ph type="title"/>
          </p:nvPr>
        </p:nvSpPr>
        <p:spPr>
          <a:xfrm rot="0">
            <a:off x="1447800" y="1713526"/>
            <a:ext cx="8000999" cy="6388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THE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WOW</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8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IN</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OUR</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SOLUTION</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0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6" name="矩形"/>
          <p:cNvSpPr>
            <a:spLocks/>
          </p:cNvSpPr>
          <p:nvPr/>
        </p:nvSpPr>
        <p:spPr>
          <a:xfrm rot="0">
            <a:off x="2971799" y="3048000"/>
            <a:ext cx="7620000" cy="258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38255284"/>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2024-09-23T03:45:14Z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