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720" r:id="rId1"/>
  </p:sldMasterIdLst>
  <p:notesMasterIdLst>
    <p:notesMasterId r:id="rId2"/>
  </p:notesMasterIdLst>
  <p:sldIdLst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4169909" y="-3197339"/>
            <a:ext cx="4736733" cy="7496248"/>
          </a:xfrm>
        </p:spPr>
        <p:txBody>
          <a:bodyPr/>
          <a:p>
            <a:r>
              <a:rPr altLang="zh-CN" b="1" lang="en-US"/>
              <a:t>K</a:t>
            </a:r>
            <a:r>
              <a:rPr altLang="zh-CN" b="1" lang="en-US"/>
              <a:t>E</a:t>
            </a:r>
            <a:r>
              <a:rPr altLang="zh-CN" b="1" lang="en-US"/>
              <a:t>Y</a:t>
            </a:r>
            <a:r>
              <a:rPr altLang="zh-CN" b="1" lang="en-US"/>
              <a:t>L</a:t>
            </a:r>
            <a:r>
              <a:rPr altLang="zh-CN" b="1" lang="en-US"/>
              <a:t>O</a:t>
            </a:r>
            <a:r>
              <a:rPr altLang="zh-CN" b="1" lang="en-US"/>
              <a:t>G</a:t>
            </a:r>
            <a:r>
              <a:rPr altLang="zh-CN" b="1" lang="en-US"/>
              <a:t>G</a:t>
            </a:r>
            <a:r>
              <a:rPr altLang="zh-CN" b="1" lang="en-US"/>
              <a:t>E</a:t>
            </a:r>
            <a:r>
              <a:rPr altLang="zh-CN" b="1" lang="en-US"/>
              <a:t>R</a:t>
            </a:r>
            <a:r>
              <a:rPr altLang="zh-CN" b="1" lang="en-US"/>
              <a:t> </a:t>
            </a:r>
            <a:r>
              <a:rPr altLang="zh-CN" b="1" lang="en-US"/>
              <a:t>P</a:t>
            </a:r>
            <a:r>
              <a:rPr altLang="zh-CN" b="1" lang="en-US"/>
              <a:t>R</a:t>
            </a:r>
            <a:r>
              <a:rPr altLang="zh-CN" b="1" lang="en-US"/>
              <a:t>O</a:t>
            </a:r>
            <a:r>
              <a:rPr altLang="zh-CN" b="1" lang="en-US"/>
              <a:t>J</a:t>
            </a:r>
            <a:r>
              <a:rPr altLang="zh-CN" b="1" lang="en-US"/>
              <a:t>ECT</a:t>
            </a:r>
            <a:endParaRPr altLang="zh-CN" b="1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9169" y="550785"/>
            <a:ext cx="4332830" cy="5150356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"/>
          <p:cNvSpPr>
            <a:spLocks noGrp="1"/>
          </p:cNvSpPr>
          <p:nvPr>
            <p:ph type="title"/>
          </p:nvPr>
        </p:nvSpPr>
        <p:spPr>
          <a:xfrm>
            <a:off x="0" y="187325"/>
            <a:ext cx="4070173" cy="1600200"/>
          </a:xfrm>
        </p:spPr>
        <p:txBody>
          <a:bodyPr/>
          <a:p>
            <a:r>
              <a:rPr b="1" sz="4000" lang="en-US"/>
              <a:t>K</a:t>
            </a:r>
            <a:r>
              <a:rPr b="1" sz="4000" lang="en-US"/>
              <a:t>e</a:t>
            </a:r>
            <a:r>
              <a:rPr b="1" sz="4000" lang="en-US"/>
              <a:t>y</a:t>
            </a:r>
            <a:r>
              <a:rPr b="1" sz="4000" lang="en-US"/>
              <a:t>l</a:t>
            </a:r>
            <a:r>
              <a:rPr b="1" sz="4000" lang="en-US"/>
              <a:t>oggers</a:t>
            </a:r>
            <a:r>
              <a:rPr b="1" sz="4000" lang="en-US"/>
              <a:t> </a:t>
            </a:r>
            <a:r>
              <a:rPr b="1" sz="4000" lang="en-US"/>
              <a:t>illegal</a:t>
            </a:r>
            <a:r>
              <a:rPr b="1" sz="4000" lang="en-US"/>
              <a:t> </a:t>
            </a:r>
            <a:r>
              <a:rPr b="1" sz="4000" lang="en-US"/>
              <a:t>v</a:t>
            </a:r>
            <a:r>
              <a:rPr b="1" sz="4000" lang="en-US"/>
              <a:t>s</a:t>
            </a:r>
            <a:r>
              <a:rPr b="1" sz="4000" lang="en-US"/>
              <a:t> </a:t>
            </a:r>
            <a:r>
              <a:rPr b="1" sz="4000" lang="en-US"/>
              <a:t>l</a:t>
            </a:r>
            <a:r>
              <a:rPr b="1" sz="4000" lang="en-US"/>
              <a:t>e</a:t>
            </a:r>
            <a:r>
              <a:rPr b="1" sz="4000" lang="en-US"/>
              <a:t>g</a:t>
            </a:r>
            <a:r>
              <a:rPr b="1" sz="4000" lang="en-US"/>
              <a:t>a</a:t>
            </a:r>
            <a:r>
              <a:rPr b="1" sz="4000" lang="en-US"/>
              <a:t>l</a:t>
            </a:r>
            <a:r>
              <a:rPr b="1" sz="4000" lang="en-US"/>
              <a:t>:</a:t>
            </a:r>
            <a:endParaRPr b="1" lang="en-IN"/>
          </a:p>
        </p:txBody>
      </p:sp>
      <p:sp>
        <p:nvSpPr>
          <p:cNvPr id="1048633" name=""/>
          <p:cNvSpPr>
            <a:spLocks noGrp="1"/>
          </p:cNvSpPr>
          <p:nvPr>
            <p:ph type="body" sz="half" idx="2"/>
          </p:nvPr>
        </p:nvSpPr>
        <p:spPr>
          <a:xfrm>
            <a:off x="331786" y="2049462"/>
            <a:ext cx="4296891" cy="3811588"/>
          </a:xfrm>
        </p:spPr>
        <p:txBody>
          <a:bodyPr>
            <a:noAutofit/>
          </a:bodyPr>
          <a:p>
            <a:pPr algn="l" indent="-342900" marL="342900">
              <a:buFont typeface="Arial"/>
              <a:buChar char="•"/>
            </a:pPr>
            <a:r>
              <a:rPr b="0" sz="2400" lang="en-IN"/>
              <a:t>While keylogging tools are not necessarily illegal, they are often used illegally by cybercriminals, identity thieves, or other malicious actors to surreptitiously steal information or track activity without someone's consent.</a:t>
            </a:r>
            <a:endParaRPr b="0" lang="en-IN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4572">
            <a:off x="4589736" y="1001684"/>
            <a:ext cx="4007932" cy="497703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/>
              <a:t>P</a:t>
            </a:r>
            <a:r>
              <a:rPr b="1" lang="en-US"/>
              <a:t>r</a:t>
            </a:r>
            <a:r>
              <a:rPr b="1" lang="en-US"/>
              <a:t>o</a:t>
            </a:r>
            <a:r>
              <a:rPr b="1" lang="en-US"/>
              <a:t>b</a:t>
            </a:r>
            <a:r>
              <a:rPr b="1" lang="en-US"/>
              <a:t>lem</a:t>
            </a:r>
            <a:r>
              <a:rPr b="1" lang="en-US"/>
              <a:t> </a:t>
            </a:r>
            <a:r>
              <a:rPr b="1" lang="en-US"/>
              <a:t>S</a:t>
            </a:r>
            <a:r>
              <a:rPr b="1" lang="en-US"/>
              <a:t>t</a:t>
            </a:r>
            <a:r>
              <a:rPr b="1" lang="en-US"/>
              <a:t>a</a:t>
            </a:r>
            <a:r>
              <a:rPr b="1" lang="en-US"/>
              <a:t>t</a:t>
            </a:r>
            <a:r>
              <a:rPr b="1" lang="en-US"/>
              <a:t>e</a:t>
            </a:r>
            <a:r>
              <a:rPr b="1" lang="en-US"/>
              <a:t>ment</a:t>
            </a:r>
            <a:r>
              <a:rPr b="1" lang="en-US"/>
              <a:t>:</a:t>
            </a:r>
            <a:endParaRPr b="1" lang="en-IN"/>
          </a:p>
        </p:txBody>
      </p:sp>
      <p:sp>
        <p:nvSpPr>
          <p:cNvPr id="104863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200" lang="en-IN"/>
              <a:t>It's challenging to covertly install a hardware keylogger on another person's device. </a:t>
            </a:r>
            <a:endParaRPr sz="3600" lang="en-IN"/>
          </a:p>
          <a:p>
            <a:r>
              <a:rPr sz="3200" lang="en-IN"/>
              <a:t>To tackle this issue, We are therefore using a software keylogger that can be remotely installed on a person's PC to resolve this problem.</a:t>
            </a: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4800" lang="en-US"/>
              <a:t>R</a:t>
            </a:r>
            <a:r>
              <a:rPr b="1" sz="4800" lang="en-US"/>
              <a:t>e</a:t>
            </a:r>
            <a:r>
              <a:rPr b="1" sz="4800" lang="en-US"/>
              <a:t>s</a:t>
            </a:r>
            <a:r>
              <a:rPr b="1" sz="4800" lang="en-US"/>
              <a:t>u</a:t>
            </a:r>
            <a:r>
              <a:rPr b="1" sz="4800" lang="en-US"/>
              <a:t>lt</a:t>
            </a:r>
            <a:r>
              <a:rPr b="1" sz="4800" lang="en-US"/>
              <a:t>:</a:t>
            </a:r>
            <a:endParaRPr b="1" lang="en-IN"/>
          </a:p>
        </p:txBody>
      </p:sp>
      <p:sp>
        <p:nvSpPr>
          <p:cNvPr id="1048637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/>
              <a:t>A software keylogger is put on a computer when the user downloads an infected application.</a:t>
            </a:r>
            <a:endParaRPr lang="en-IN"/>
          </a:p>
          <a:p>
            <a:r>
              <a:rPr lang="en-IN"/>
              <a:t> Once installed, the keylogger monitors the keystrokes on the operating system you are using, checking the paths each keystroke goes through. </a:t>
            </a:r>
            <a:endParaRPr lang="en-IN"/>
          </a:p>
          <a:p>
            <a:r>
              <a:rPr lang="en-IN"/>
              <a:t>In this way, a software keylogger can keep track of your keystrokes and record each one.</a:t>
            </a:r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4800" lang="en-US"/>
              <a:t>C</a:t>
            </a:r>
            <a:r>
              <a:rPr b="1" sz="4800" lang="en-US"/>
              <a:t>o</a:t>
            </a:r>
            <a:r>
              <a:rPr b="1" sz="4800" lang="en-US"/>
              <a:t>n</a:t>
            </a:r>
            <a:r>
              <a:rPr b="1" sz="4800" lang="en-US"/>
              <a:t>c</a:t>
            </a:r>
            <a:r>
              <a:rPr b="1" sz="4800" lang="en-US"/>
              <a:t>l</a:t>
            </a:r>
            <a:r>
              <a:rPr b="1" sz="4800" lang="en-US"/>
              <a:t>u</a:t>
            </a:r>
            <a:r>
              <a:rPr b="1" sz="4800" lang="en-US"/>
              <a:t>sion</a:t>
            </a:r>
            <a:r>
              <a:rPr b="1" sz="4800" lang="en-US"/>
              <a:t>:</a:t>
            </a:r>
            <a:endParaRPr b="1" lang="en-IN"/>
          </a:p>
        </p:txBody>
      </p:sp>
      <p:sp>
        <p:nvSpPr>
          <p:cNvPr id="104863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/>
              <a:t>Keyloggers are a potent threat to both individuals and enterprises, with the potential to cause significant harm if left undetected. </a:t>
            </a:r>
            <a:endParaRPr lang="en-IN"/>
          </a:p>
          <a:p>
            <a:r>
              <a:rPr lang="en-IN"/>
              <a:t>Understanding the nature of keyloggers, their methods of infiltration, and the dangers they pose is crucial for maintaining a secure digital environment.</a:t>
            </a:r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4800" lang="en-US"/>
              <a:t>R</a:t>
            </a:r>
            <a:r>
              <a:rPr b="1" sz="4800" lang="en-US"/>
              <a:t>e</a:t>
            </a:r>
            <a:r>
              <a:rPr b="1" sz="4800" lang="en-US"/>
              <a:t>f</a:t>
            </a:r>
            <a:r>
              <a:rPr b="1" sz="4800" lang="en-US"/>
              <a:t>e</a:t>
            </a:r>
            <a:r>
              <a:rPr b="1" sz="4800" lang="en-US"/>
              <a:t>r</a:t>
            </a:r>
            <a:r>
              <a:rPr b="1" sz="4800" lang="en-US"/>
              <a:t>ence</a:t>
            </a:r>
            <a:r>
              <a:rPr b="1" sz="4800" lang="en-US"/>
              <a:t>:</a:t>
            </a:r>
            <a:endParaRPr b="1" lang="en-IN"/>
          </a:p>
        </p:txBody>
      </p:sp>
      <p:sp>
        <p:nvSpPr>
          <p:cNvPr id="104864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/>
              <a:t>Keyloggers are programs that run as a background process on a computer or other device and collect keystrokes as a user types on their keyboard. </a:t>
            </a:r>
            <a:endParaRPr lang="en-IN"/>
          </a:p>
          <a:p>
            <a:r>
              <a:rPr lang="en-IN"/>
              <a:t>They can be malicious or used with good intentions, depending on the goals of the person installing them.</a:t>
            </a:r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"/>
          <p:cNvSpPr txBox="1"/>
          <p:nvPr/>
        </p:nvSpPr>
        <p:spPr>
          <a:xfrm>
            <a:off x="1871443" y="2573577"/>
            <a:ext cx="8026165" cy="1412239"/>
          </a:xfrm>
          <a:prstGeom prst="rect"/>
        </p:spPr>
        <p:txBody>
          <a:bodyPr rtlCol="0" wrap="square">
            <a:spAutoFit/>
          </a:bodyPr>
          <a:p>
            <a:r>
              <a:rPr b="1" sz="8800" lang="en-US">
                <a:solidFill>
                  <a:srgbClr val="000000"/>
                </a:solidFill>
              </a:rPr>
              <a:t>T</a:t>
            </a:r>
            <a:r>
              <a:rPr b="1" sz="8800" lang="en-US">
                <a:solidFill>
                  <a:srgbClr val="000000"/>
                </a:solidFill>
              </a:rPr>
              <a:t>h</a:t>
            </a:r>
            <a:r>
              <a:rPr b="1" sz="8800" lang="en-US">
                <a:solidFill>
                  <a:srgbClr val="000000"/>
                </a:solidFill>
              </a:rPr>
              <a:t>a</a:t>
            </a:r>
            <a:r>
              <a:rPr b="1" sz="8800" lang="en-US">
                <a:solidFill>
                  <a:srgbClr val="000000"/>
                </a:solidFill>
              </a:rPr>
              <a:t>n</a:t>
            </a:r>
            <a:r>
              <a:rPr b="1" sz="8800" lang="en-US">
                <a:solidFill>
                  <a:srgbClr val="000000"/>
                </a:solidFill>
              </a:rPr>
              <a:t>k</a:t>
            </a:r>
            <a:r>
              <a:rPr b="1" sz="8800" lang="en-US">
                <a:solidFill>
                  <a:srgbClr val="000000"/>
                </a:solidFill>
              </a:rPr>
              <a:t> </a:t>
            </a:r>
            <a:r>
              <a:rPr b="1" sz="8800" lang="en-US">
                <a:solidFill>
                  <a:srgbClr val="000000"/>
                </a:solidFill>
              </a:rPr>
              <a:t>y</a:t>
            </a:r>
            <a:r>
              <a:rPr b="1" sz="8800" lang="en-US">
                <a:solidFill>
                  <a:srgbClr val="000000"/>
                </a:solidFill>
              </a:rPr>
              <a:t>o</a:t>
            </a:r>
            <a:r>
              <a:rPr b="1" sz="8800" lang="en-US">
                <a:solidFill>
                  <a:srgbClr val="000000"/>
                </a:solidFill>
              </a:rPr>
              <a:t>u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idx="1"/>
          </p:nvPr>
        </p:nvSpPr>
        <p:spPr>
          <a:xfrm>
            <a:off x="797502" y="1760432"/>
            <a:ext cx="7886700" cy="4302143"/>
          </a:xfrm>
        </p:spPr>
        <p:txBody>
          <a:bodyPr/>
          <a:p>
            <a:pPr indent="0" marL="0">
              <a:buNone/>
            </a:pPr>
            <a:r>
              <a:rPr sz="3600" lang="en-US"/>
              <a:t> </a:t>
            </a:r>
            <a:r>
              <a:rPr sz="3600" lang="en-US"/>
              <a:t> </a:t>
            </a:r>
            <a:r>
              <a:rPr sz="3600" lang="en-US"/>
              <a:t> </a:t>
            </a:r>
            <a:r>
              <a:rPr b="1" sz="4400" lang="en-US"/>
              <a:t> </a:t>
            </a:r>
            <a:r>
              <a:rPr b="1" sz="4400" lang="en-US"/>
              <a:t>P</a:t>
            </a:r>
            <a:r>
              <a:rPr b="1" sz="4400" lang="en-US"/>
              <a:t>r</a:t>
            </a:r>
            <a:r>
              <a:rPr b="1" sz="4400" lang="en-US"/>
              <a:t>e</a:t>
            </a:r>
            <a:r>
              <a:rPr b="1" sz="4400" lang="en-US"/>
              <a:t>s</a:t>
            </a:r>
            <a:r>
              <a:rPr b="1" sz="4400" lang="en-US"/>
              <a:t>e</a:t>
            </a:r>
            <a:r>
              <a:rPr b="1" sz="4400" lang="en-US"/>
              <a:t>n</a:t>
            </a:r>
            <a:r>
              <a:rPr b="1" sz="4400" lang="en-US"/>
              <a:t>t</a:t>
            </a:r>
            <a:r>
              <a:rPr b="1" sz="4400" lang="en-US"/>
              <a:t>e</a:t>
            </a:r>
            <a:r>
              <a:rPr b="1" sz="4400" lang="en-US"/>
              <a:t>d</a:t>
            </a:r>
            <a:r>
              <a:rPr b="1" sz="4400" lang="en-US"/>
              <a:t> </a:t>
            </a:r>
            <a:r>
              <a:rPr b="1" sz="4400" lang="en-US"/>
              <a:t>B</a:t>
            </a:r>
            <a:r>
              <a:rPr b="1" sz="4400" lang="en-US"/>
              <a:t>y</a:t>
            </a:r>
            <a:r>
              <a:rPr b="1" sz="4400" lang="en-US"/>
              <a:t>:</a:t>
            </a:r>
            <a:endParaRPr b="1" sz="4000" lang="en-IN"/>
          </a:p>
          <a:p>
            <a:pPr indent="0" marL="0">
              <a:buNone/>
            </a:pP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endParaRPr sz="3600" lang="en-IN"/>
          </a:p>
          <a:p>
            <a:pPr indent="0" marL="0">
              <a:buNone/>
            </a:pP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 </a:t>
            </a:r>
            <a:r>
              <a:rPr sz="3200" lang="en-US"/>
              <a:t>P</a:t>
            </a:r>
            <a:r>
              <a:rPr sz="3200" lang="en-US"/>
              <a:t>.</a:t>
            </a:r>
            <a:r>
              <a:rPr sz="3200" lang="en-US"/>
              <a:t> </a:t>
            </a:r>
            <a:r>
              <a:rPr sz="3200" lang="en-US"/>
              <a:t>S</a:t>
            </a:r>
            <a:r>
              <a:rPr sz="3200" lang="en-US"/>
              <a:t>a</a:t>
            </a:r>
            <a:r>
              <a:rPr sz="3200" lang="en-US"/>
              <a:t>k</a:t>
            </a:r>
            <a:r>
              <a:rPr sz="3200" lang="en-US"/>
              <a:t>t</a:t>
            </a:r>
            <a:r>
              <a:rPr sz="3200" lang="en-US"/>
              <a:t>h</a:t>
            </a:r>
            <a:r>
              <a:rPr sz="3200" lang="en-US"/>
              <a:t>i</a:t>
            </a:r>
            <a:r>
              <a:rPr sz="3200" lang="en-US"/>
              <a:t>,</a:t>
            </a:r>
            <a:r>
              <a:rPr sz="3200" lang="en-US"/>
              <a:t> </a:t>
            </a:r>
            <a:r>
              <a:rPr sz="3200" lang="en-US"/>
              <a:t>3</a:t>
            </a:r>
            <a:r>
              <a:rPr sz="3200" lang="en-US"/>
              <a:t>r</a:t>
            </a:r>
            <a:r>
              <a:rPr sz="3200" lang="en-US"/>
              <a:t>d</a:t>
            </a:r>
            <a:r>
              <a:rPr sz="3200" lang="en-US"/>
              <a:t>-</a:t>
            </a:r>
            <a:r>
              <a:rPr sz="3200" lang="en-US"/>
              <a:t>y</a:t>
            </a:r>
            <a:r>
              <a:rPr sz="3200" lang="en-US"/>
              <a:t>e</a:t>
            </a:r>
            <a:r>
              <a:rPr sz="3200" lang="en-US"/>
              <a:t>a</a:t>
            </a:r>
            <a:r>
              <a:rPr sz="3200" lang="en-US"/>
              <a:t>r</a:t>
            </a:r>
            <a:r>
              <a:rPr sz="3200" lang="en-US"/>
              <a:t> </a:t>
            </a:r>
            <a:r>
              <a:rPr sz="3200" lang="en-US"/>
              <a:t>,</a:t>
            </a:r>
            <a:r>
              <a:rPr sz="3200" lang="en-US"/>
              <a:t> </a:t>
            </a:r>
            <a:r>
              <a:rPr sz="3200" lang="en-US"/>
              <a:t>C</a:t>
            </a:r>
            <a:r>
              <a:rPr sz="3200" lang="en-US"/>
              <a:t>o</a:t>
            </a:r>
            <a:r>
              <a:rPr sz="3200" lang="en-US"/>
              <a:t>m</a:t>
            </a:r>
            <a:r>
              <a:rPr sz="3200" lang="en-US"/>
              <a:t>p</a:t>
            </a:r>
            <a:r>
              <a:rPr sz="3200" lang="en-US"/>
              <a:t>u</a:t>
            </a:r>
            <a:r>
              <a:rPr sz="3200" lang="en-US"/>
              <a:t>t</a:t>
            </a:r>
            <a:r>
              <a:rPr sz="3200" lang="en-US"/>
              <a:t>e</a:t>
            </a:r>
            <a:r>
              <a:rPr sz="3200" lang="en-US"/>
              <a:t>r</a:t>
            </a:r>
            <a:r>
              <a:rPr sz="3200" lang="en-US"/>
              <a:t> </a:t>
            </a:r>
            <a:r>
              <a:rPr sz="3200" lang="en-US"/>
              <a:t>S</a:t>
            </a:r>
            <a:r>
              <a:rPr sz="3200" lang="en-US"/>
              <a:t>cience</a:t>
            </a:r>
            <a:r>
              <a:rPr sz="3200" lang="en-US"/>
              <a:t> </a:t>
            </a:r>
            <a:r>
              <a:rPr sz="3200" lang="en-US"/>
              <a:t>a</a:t>
            </a:r>
            <a:r>
              <a:rPr sz="3200" lang="en-US"/>
              <a:t>n</a:t>
            </a:r>
            <a:r>
              <a:rPr sz="3200" lang="en-US"/>
              <a:t>d</a:t>
            </a:r>
            <a:r>
              <a:rPr sz="3200" lang="en-US"/>
              <a:t> </a:t>
            </a:r>
            <a:r>
              <a:rPr sz="3200" lang="en-US"/>
              <a:t>Engineering</a:t>
            </a:r>
            <a:r>
              <a:rPr sz="3200" lang="en-US"/>
              <a:t> </a:t>
            </a:r>
            <a:r>
              <a:rPr sz="3200" lang="en-US"/>
              <a:t>(</a:t>
            </a:r>
            <a:r>
              <a:rPr sz="3200" lang="en-US"/>
              <a:t>C</a:t>
            </a:r>
            <a:r>
              <a:rPr sz="3200" lang="en-US"/>
              <a:t>S</a:t>
            </a:r>
            <a:r>
              <a:rPr sz="3200" lang="en-US"/>
              <a:t>E</a:t>
            </a:r>
            <a:r>
              <a:rPr sz="3200" lang="en-US"/>
              <a:t>)</a:t>
            </a:r>
            <a:r>
              <a:rPr sz="3200" lang="en-US"/>
              <a:t> </a:t>
            </a:r>
            <a:r>
              <a:rPr sz="3200" lang="en-US"/>
              <a:t>,</a:t>
            </a:r>
            <a:r>
              <a:rPr sz="3200" lang="en-US"/>
              <a:t> </a:t>
            </a:r>
            <a:r>
              <a:rPr sz="3200" lang="en-US"/>
              <a:t>U</a:t>
            </a:r>
            <a:r>
              <a:rPr sz="3200" lang="en-US"/>
              <a:t>n</a:t>
            </a:r>
            <a:r>
              <a:rPr sz="3200" lang="en-US"/>
              <a:t>i</a:t>
            </a:r>
            <a:r>
              <a:rPr sz="3200" lang="en-US"/>
              <a:t>v</a:t>
            </a:r>
            <a:r>
              <a:rPr sz="3200" lang="en-US"/>
              <a:t>e</a:t>
            </a:r>
            <a:r>
              <a:rPr sz="3200" lang="en-US"/>
              <a:t>r</a:t>
            </a:r>
            <a:r>
              <a:rPr sz="3200" lang="en-US"/>
              <a:t>s</a:t>
            </a:r>
            <a:r>
              <a:rPr sz="3200" lang="en-US"/>
              <a:t>a</a:t>
            </a:r>
            <a:r>
              <a:rPr sz="3200" lang="en-US"/>
              <a:t>l</a:t>
            </a:r>
            <a:r>
              <a:rPr sz="3200" lang="en-US"/>
              <a:t> </a:t>
            </a:r>
            <a:r>
              <a:rPr sz="3200" lang="en-US"/>
              <a:t>C</a:t>
            </a:r>
            <a:r>
              <a:rPr sz="3200" lang="en-US"/>
              <a:t>o</a:t>
            </a:r>
            <a:r>
              <a:rPr sz="3200" lang="en-US"/>
              <a:t>l</a:t>
            </a:r>
            <a:r>
              <a:rPr sz="3200" lang="en-US"/>
              <a:t>l</a:t>
            </a:r>
            <a:r>
              <a:rPr sz="3200" lang="en-US"/>
              <a:t>ege</a:t>
            </a:r>
            <a:r>
              <a:rPr sz="3200" lang="en-US"/>
              <a:t> </a:t>
            </a:r>
            <a:r>
              <a:rPr sz="3200" lang="en-US"/>
              <a:t>O</a:t>
            </a:r>
            <a:r>
              <a:rPr sz="3200" lang="en-US"/>
              <a:t>f</a:t>
            </a:r>
            <a:r>
              <a:rPr sz="3200" lang="en-US"/>
              <a:t> </a:t>
            </a:r>
            <a:r>
              <a:rPr sz="3200" lang="en-US"/>
              <a:t>E</a:t>
            </a:r>
            <a:r>
              <a:rPr sz="3200" lang="en-US"/>
              <a:t>n</a:t>
            </a:r>
            <a:r>
              <a:rPr sz="3200" lang="en-US"/>
              <a:t>g</a:t>
            </a:r>
            <a:r>
              <a:rPr sz="3200" lang="en-US"/>
              <a:t>i</a:t>
            </a:r>
            <a:r>
              <a:rPr sz="3200" lang="en-US"/>
              <a:t>n</a:t>
            </a:r>
            <a:r>
              <a:rPr sz="3200" lang="en-US"/>
              <a:t>e</a:t>
            </a:r>
            <a:r>
              <a:rPr sz="3200" lang="en-US"/>
              <a:t>e</a:t>
            </a:r>
            <a:r>
              <a:rPr sz="3200" lang="en-US"/>
              <a:t>ring</a:t>
            </a:r>
            <a:r>
              <a:rPr sz="3200" lang="en-US"/>
              <a:t> </a:t>
            </a:r>
            <a:r>
              <a:rPr sz="3200" lang="en-US"/>
              <a:t>A</a:t>
            </a:r>
            <a:r>
              <a:rPr sz="3200" lang="en-US"/>
              <a:t>n</a:t>
            </a:r>
            <a:r>
              <a:rPr sz="3200" lang="en-US"/>
              <a:t>d</a:t>
            </a:r>
            <a:r>
              <a:rPr sz="3200" lang="en-US"/>
              <a:t> </a:t>
            </a:r>
            <a:r>
              <a:rPr sz="3200" lang="en-US"/>
              <a:t>Technology</a:t>
            </a:r>
            <a:r>
              <a:rPr sz="3200" lang="en-US"/>
              <a:t> </a:t>
            </a:r>
            <a:r>
              <a:rPr sz="3200" lang="en-US"/>
              <a:t>-</a:t>
            </a:r>
            <a:r>
              <a:rPr sz="3200" lang="en-US"/>
              <a:t> </a:t>
            </a:r>
            <a:r>
              <a:rPr sz="3200" lang="en-US"/>
              <a:t>v</a:t>
            </a:r>
            <a:r>
              <a:rPr sz="3200" lang="en-US"/>
              <a:t>a</a:t>
            </a:r>
            <a:r>
              <a:rPr sz="3200" lang="en-US"/>
              <a:t>l</a:t>
            </a:r>
            <a:r>
              <a:rPr sz="3200" lang="en-US"/>
              <a:t>l</a:t>
            </a:r>
            <a:r>
              <a:rPr sz="3200" lang="en-US"/>
              <a:t>i</a:t>
            </a:r>
            <a:r>
              <a:rPr sz="3200" lang="en-US"/>
              <a:t>o</a:t>
            </a:r>
            <a:r>
              <a:rPr sz="3200" lang="en-US"/>
              <a:t>o</a:t>
            </a:r>
            <a:r>
              <a:rPr sz="3200" lang="en-US"/>
              <a:t>r</a:t>
            </a:r>
            <a:r>
              <a:rPr sz="3200" lang="en-US"/>
              <a:t> </a:t>
            </a:r>
            <a:r>
              <a:rPr sz="3200" lang="en-US"/>
              <a:t>.</a:t>
            </a:r>
            <a:r>
              <a:rPr sz="3200" lang="en-US"/>
              <a:t> 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/>
              <a:t>O</a:t>
            </a:r>
            <a:r>
              <a:rPr b="1" lang="en-US"/>
              <a:t>u</a:t>
            </a:r>
            <a:r>
              <a:rPr b="1" lang="en-US"/>
              <a:t>t</a:t>
            </a:r>
            <a:r>
              <a:rPr b="1" lang="en-US"/>
              <a:t>l</a:t>
            </a:r>
            <a:r>
              <a:rPr b="1" lang="en-US"/>
              <a:t>i</a:t>
            </a:r>
            <a:r>
              <a:rPr b="1" lang="en-US"/>
              <a:t>n</a:t>
            </a:r>
            <a:r>
              <a:rPr b="1" lang="en-US"/>
              <a:t>e</a:t>
            </a:r>
            <a:r>
              <a:rPr b="1" lang="en-US"/>
              <a:t>:</a:t>
            </a:r>
            <a:endParaRPr b="1" lang="en-IN"/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>
          <a:xfrm>
            <a:off x="1498889" y="1690689"/>
            <a:ext cx="7886700" cy="4351338"/>
          </a:xfrm>
        </p:spPr>
        <p:txBody>
          <a:bodyPr>
            <a:normAutofit fontScale="96429"/>
          </a:bodyPr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oggers</a:t>
            </a:r>
            <a:endParaRPr lang="en-IN"/>
          </a:p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gger</a:t>
            </a:r>
            <a:r>
              <a:rPr lang="en-US"/>
              <a:t> </a:t>
            </a:r>
            <a:r>
              <a:rPr lang="en-US"/>
              <a:t>diagram</a:t>
            </a:r>
            <a:endParaRPr lang="en-IN"/>
          </a:p>
          <a:p>
            <a:r>
              <a:rPr lang="en-US"/>
              <a:t>T</a:t>
            </a:r>
            <a:r>
              <a:rPr lang="en-US"/>
              <a:t>y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Keylogger</a:t>
            </a:r>
            <a:endParaRPr lang="en-IN"/>
          </a:p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ogger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d</a:t>
            </a:r>
            <a:endParaRPr lang="en-IN"/>
          </a:p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gger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al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l</a:t>
            </a:r>
            <a:endParaRPr lang="en-IN"/>
          </a:p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em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ment</a:t>
            </a:r>
            <a:endParaRPr lang="en-IN"/>
          </a:p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lt</a:t>
            </a:r>
            <a:endParaRPr lang="en-IN"/>
          </a:p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usion</a:t>
            </a:r>
            <a:endParaRPr lang="en-IN"/>
          </a:p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ence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idx="1"/>
          </p:nvPr>
        </p:nvSpPr>
        <p:spPr>
          <a:xfrm>
            <a:off x="446016" y="457551"/>
            <a:ext cx="7886700" cy="6419207"/>
          </a:xfrm>
        </p:spPr>
        <p:txBody>
          <a:bodyPr/>
          <a:p>
            <a:pPr indent="0" marL="0">
              <a:buNone/>
            </a:pPr>
            <a:r>
              <a:rPr altLang="zh-CN" b="1" sz="3200" lang="en-US"/>
              <a:t>W</a:t>
            </a:r>
            <a:r>
              <a:rPr altLang="zh-CN" b="1" sz="3200" lang="en-US"/>
              <a:t>h</a:t>
            </a:r>
            <a:r>
              <a:rPr altLang="zh-CN" b="1" sz="3200" lang="en-US"/>
              <a:t>a</a:t>
            </a:r>
            <a:r>
              <a:rPr altLang="zh-CN" b="1" sz="3200" lang="en-US"/>
              <a:t>t</a:t>
            </a:r>
            <a:r>
              <a:rPr altLang="zh-CN" b="1" sz="3200" lang="en-US"/>
              <a:t> </a:t>
            </a:r>
            <a:r>
              <a:rPr altLang="zh-CN" b="1" sz="3200" lang="en-US"/>
              <a:t>i</a:t>
            </a:r>
            <a:r>
              <a:rPr altLang="zh-CN" b="1" sz="3200" lang="en-US"/>
              <a:t>s</a:t>
            </a:r>
            <a:r>
              <a:rPr altLang="zh-CN" b="1" sz="3200" lang="en-US"/>
              <a:t> </a:t>
            </a:r>
            <a:r>
              <a:rPr altLang="zh-CN" b="1" sz="3200" lang="en-US"/>
              <a:t>k</a:t>
            </a:r>
            <a:r>
              <a:rPr altLang="zh-CN" b="1" sz="3200" lang="en-US"/>
              <a:t>e</a:t>
            </a:r>
            <a:r>
              <a:rPr altLang="zh-CN" b="1" sz="3200" lang="en-US"/>
              <a:t>y</a:t>
            </a:r>
            <a:r>
              <a:rPr altLang="zh-CN" b="1" sz="3200" lang="en-US"/>
              <a:t>l</a:t>
            </a:r>
            <a:r>
              <a:rPr altLang="zh-CN" b="1" sz="3200" lang="en-US"/>
              <a:t>o</a:t>
            </a:r>
            <a:r>
              <a:rPr altLang="zh-CN" b="1" sz="3200" lang="en-US"/>
              <a:t>g</a:t>
            </a:r>
            <a:r>
              <a:rPr altLang="zh-CN" b="1" sz="3200" lang="en-US"/>
              <a:t>g</a:t>
            </a:r>
            <a:r>
              <a:rPr altLang="zh-CN" b="1" sz="3200" lang="en-US"/>
              <a:t>e</a:t>
            </a:r>
            <a:r>
              <a:rPr altLang="zh-CN" b="1" sz="3200" lang="en-US"/>
              <a:t>r</a:t>
            </a:r>
            <a:r>
              <a:rPr altLang="zh-CN" b="1" sz="3200" lang="en-US"/>
              <a:t>?</a:t>
            </a:r>
            <a:r>
              <a:rPr altLang="zh-CN" sz="3200" lang="en-US"/>
              <a:t> </a:t>
            </a:r>
            <a:endParaRPr altLang="zh-CN" sz="2800" lang="en-US"/>
          </a:p>
          <a:p>
            <a:endParaRPr altLang="zh-CN" sz="2400" lang="en-US"/>
          </a:p>
          <a:p>
            <a:r>
              <a:rPr altLang="zh-CN" sz="2400" lang="en-US"/>
              <a:t>A</a:t>
            </a:r>
            <a:r>
              <a:rPr altLang="zh-CN" sz="2400" lang="en-US"/>
              <a:t> </a:t>
            </a:r>
            <a:r>
              <a:rPr altLang="zh-CN" sz="2400" lang="en-US"/>
              <a:t>computer program that records every keystroke made by a computer user, especially in order to gain fraudulent access to passwords and other confidential information.</a:t>
            </a:r>
            <a:endParaRPr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78436" y="3013263"/>
            <a:ext cx="5734438" cy="318935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"/>
          <p:cNvSpPr txBox="1"/>
          <p:nvPr/>
        </p:nvSpPr>
        <p:spPr>
          <a:xfrm>
            <a:off x="218007" y="204557"/>
            <a:ext cx="7262384" cy="993139"/>
          </a:xfrm>
          <a:prstGeom prst="rect"/>
        </p:spPr>
        <p:txBody>
          <a:bodyPr rtlCol="0" wrap="square">
            <a:spAutoFit/>
          </a:bodyPr>
          <a:p>
            <a:r>
              <a:rPr b="1" sz="6000" lang="en-US">
                <a:solidFill>
                  <a:srgbClr val="000000"/>
                </a:solidFill>
              </a:rPr>
              <a:t>K</a:t>
            </a:r>
            <a:r>
              <a:rPr b="1" sz="6000" lang="en-US">
                <a:solidFill>
                  <a:srgbClr val="000000"/>
                </a:solidFill>
              </a:rPr>
              <a:t>e</a:t>
            </a:r>
            <a:r>
              <a:rPr b="1" sz="6000" lang="en-US">
                <a:solidFill>
                  <a:srgbClr val="000000"/>
                </a:solidFill>
              </a:rPr>
              <a:t>y</a:t>
            </a:r>
            <a:r>
              <a:rPr b="1" sz="6000" lang="en-US">
                <a:solidFill>
                  <a:srgbClr val="000000"/>
                </a:solidFill>
              </a:rPr>
              <a:t>l</a:t>
            </a:r>
            <a:r>
              <a:rPr b="1" sz="6000" lang="en-US">
                <a:solidFill>
                  <a:srgbClr val="000000"/>
                </a:solidFill>
              </a:rPr>
              <a:t>o</a:t>
            </a:r>
            <a:r>
              <a:rPr b="1" sz="6000" lang="en-US">
                <a:solidFill>
                  <a:srgbClr val="000000"/>
                </a:solidFill>
              </a:rPr>
              <a:t>gger</a:t>
            </a:r>
            <a:r>
              <a:rPr b="1" sz="6000" lang="en-US">
                <a:solidFill>
                  <a:srgbClr val="000000"/>
                </a:solidFill>
              </a:rPr>
              <a:t> </a:t>
            </a:r>
            <a:r>
              <a:rPr b="1" sz="6000" lang="en-US">
                <a:solidFill>
                  <a:srgbClr val="000000"/>
                </a:solidFill>
              </a:rPr>
              <a:t>d</a:t>
            </a:r>
            <a:r>
              <a:rPr b="1" sz="6000" lang="en-US">
                <a:solidFill>
                  <a:srgbClr val="000000"/>
                </a:solidFill>
              </a:rPr>
              <a:t>i</a:t>
            </a:r>
            <a:r>
              <a:rPr b="1" sz="6000" lang="en-US">
                <a:solidFill>
                  <a:srgbClr val="000000"/>
                </a:solidFill>
              </a:rPr>
              <a:t>a</a:t>
            </a:r>
            <a:r>
              <a:rPr b="1" sz="6000" lang="en-US">
                <a:solidFill>
                  <a:srgbClr val="000000"/>
                </a:solidFill>
              </a:rPr>
              <a:t>g</a:t>
            </a:r>
            <a:r>
              <a:rPr b="1" sz="6000" lang="en-US">
                <a:solidFill>
                  <a:srgbClr val="000000"/>
                </a:solidFill>
              </a:rPr>
              <a:t>r</a:t>
            </a:r>
            <a:r>
              <a:rPr b="1" sz="6000" lang="en-US">
                <a:solidFill>
                  <a:srgbClr val="000000"/>
                </a:solidFill>
              </a:rPr>
              <a:t>am</a:t>
            </a:r>
            <a:r>
              <a:rPr b="1" sz="6000" lang="en-US">
                <a:solidFill>
                  <a:srgbClr val="000000"/>
                </a:solidFill>
              </a:rPr>
              <a:t>:</a:t>
            </a:r>
            <a:endParaRPr b="1" sz="2800" lang="en-IN">
              <a:solidFill>
                <a:srgbClr val="000000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8007" y="1598753"/>
            <a:ext cx="8091920" cy="4485883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/>
              <a:t>T</a:t>
            </a:r>
            <a:r>
              <a:rPr b="1" lang="en-US"/>
              <a:t>y</a:t>
            </a:r>
            <a:r>
              <a:rPr b="1" lang="en-US"/>
              <a:t>p</a:t>
            </a:r>
            <a:r>
              <a:rPr b="1" lang="en-US"/>
              <a:t>e</a:t>
            </a:r>
            <a:r>
              <a:rPr b="1" lang="en-US"/>
              <a:t>s</a:t>
            </a:r>
            <a:r>
              <a:rPr b="1" lang="en-US"/>
              <a:t> </a:t>
            </a:r>
            <a:r>
              <a:rPr b="1" lang="en-US"/>
              <a:t>of</a:t>
            </a:r>
            <a:r>
              <a:rPr b="1" lang="en-US"/>
              <a:t> </a:t>
            </a:r>
            <a:r>
              <a:rPr b="1" lang="en-US"/>
              <a:t>Keylogger</a:t>
            </a:r>
            <a:endParaRPr b="1" lang="en-IN"/>
          </a:p>
        </p:txBody>
      </p:sp>
      <p:sp>
        <p:nvSpPr>
          <p:cNvPr id="1048607" name="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200030"/>
          </a:xfrm>
        </p:spPr>
        <p:txBody>
          <a:bodyPr>
            <a:noAutofit/>
          </a:bodyPr>
          <a:p>
            <a:r>
              <a:rPr sz="2400" lang="en-IN"/>
              <a:t>The two types of keyloggers differ by the way that they log a keystroke. Both types of keyloggers can be used for malicious purposes, including credential theft and identity theft.</a:t>
            </a:r>
            <a:endParaRPr sz="2000" lang="en-IN"/>
          </a:p>
          <a:p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w</a:t>
            </a:r>
            <a:r>
              <a:rPr sz="2400" lang="en-US"/>
              <a:t>o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y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s</a:t>
            </a:r>
            <a:r>
              <a:rPr sz="2400" lang="en-US"/>
              <a:t> 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 </a:t>
            </a:r>
            <a:r>
              <a:rPr sz="2400" lang="en-US"/>
              <a:t>Keylogger</a:t>
            </a:r>
            <a:endParaRPr sz="2000" lang="en-IN"/>
          </a:p>
          <a:p>
            <a:endParaRPr sz="2400" lang="en-IN"/>
          </a:p>
          <a:p>
            <a:pPr indent="-514350" marL="514350">
              <a:buFont typeface="+mj-lt"/>
              <a:buAutoNum type="alphaLcPeriod" startAt="1"/>
            </a:pP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d</a:t>
            </a:r>
            <a:r>
              <a:rPr sz="2400" lang="en-US"/>
              <a:t>w</a:t>
            </a:r>
            <a:r>
              <a:rPr sz="2400" lang="en-US"/>
              <a:t>are</a:t>
            </a:r>
            <a:endParaRPr sz="2000" lang="en-IN"/>
          </a:p>
          <a:p>
            <a:pPr indent="-514350" marL="514350">
              <a:buFont typeface="+mj-lt"/>
              <a:buAutoNum type="alphaLcPeriod" startAt="1"/>
            </a:pPr>
            <a:r>
              <a:rPr sz="2400" lang="en-US"/>
              <a:t>S</a:t>
            </a:r>
            <a:r>
              <a:rPr sz="2400" lang="en-US"/>
              <a:t>o</a:t>
            </a:r>
            <a:r>
              <a:rPr sz="2400" lang="en-US"/>
              <a:t>f</a:t>
            </a:r>
            <a:r>
              <a:rPr sz="2400" lang="en-US"/>
              <a:t>t</a:t>
            </a:r>
            <a:r>
              <a:rPr sz="2400" lang="en-US"/>
              <a:t>ware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endParaRPr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14849" y="1690689"/>
            <a:ext cx="4563126" cy="46097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title"/>
          </p:nvPr>
        </p:nvSpPr>
        <p:spPr>
          <a:xfrm>
            <a:off x="0" y="-381297"/>
            <a:ext cx="2949178" cy="1927502"/>
          </a:xfrm>
        </p:spPr>
        <p:txBody>
          <a:bodyPr/>
          <a:p>
            <a:r>
              <a:rPr b="1" sz="4400" lang="en-US"/>
              <a:t> </a:t>
            </a:r>
            <a:r>
              <a:rPr b="1" sz="4400" lang="en-US"/>
              <a:t>H</a:t>
            </a:r>
            <a:r>
              <a:rPr b="1" sz="4400" lang="en-US"/>
              <a:t>a</a:t>
            </a:r>
            <a:r>
              <a:rPr b="1" sz="4400" lang="en-US"/>
              <a:t>r</a:t>
            </a:r>
            <a:r>
              <a:rPr b="1" sz="4400" lang="en-US"/>
              <a:t>d</a:t>
            </a:r>
            <a:r>
              <a:rPr b="1" sz="4400" lang="en-US"/>
              <a:t>w</a:t>
            </a:r>
            <a:r>
              <a:rPr b="1" sz="4400" lang="en-US"/>
              <a:t>a</a:t>
            </a:r>
            <a:r>
              <a:rPr b="1" sz="4400" lang="en-US"/>
              <a:t>re</a:t>
            </a:r>
            <a:r>
              <a:rPr b="1" sz="4400" lang="en-US"/>
              <a:t>:</a:t>
            </a:r>
            <a:endParaRPr b="1" lang="en-IN"/>
          </a:p>
        </p:txBody>
      </p:sp>
      <p:sp>
        <p:nvSpPr>
          <p:cNvPr id="1048615" name=""/>
          <p:cNvSpPr>
            <a:spLocks noGrp="1"/>
          </p:cNvSpPr>
          <p:nvPr>
            <p:ph idx="1"/>
          </p:nvPr>
        </p:nvSpPr>
        <p:spPr>
          <a:xfrm>
            <a:off x="3771624" y="2029275"/>
            <a:ext cx="4629150" cy="4873625"/>
          </a:xfrm>
        </p:spPr>
        <p:txBody>
          <a:bodyPr/>
          <a:p>
            <a:r>
              <a:rPr sz="2800" lang="en-IN"/>
              <a:t>A hardware keylogger is a physical device, such as a USB stick, a PS2 cable, or a wall charger, which records keystrokes and other data.</a:t>
            </a:r>
            <a:endParaRPr sz="3200" lang="en-IN"/>
          </a:p>
          <a:p>
            <a:r>
              <a:rPr sz="2800" lang="en-IN"/>
              <a:t> These have typically been wired, but wireless sniffing types have appeared as well.</a:t>
            </a:r>
            <a:endParaRPr lang="en-IN"/>
          </a:p>
        </p:txBody>
      </p:sp>
      <p:sp>
        <p:nvSpPr>
          <p:cNvPr id="1048616" name=""/>
          <p:cNvSpPr>
            <a:spLocks noGrp="1"/>
          </p:cNvSpPr>
          <p:nvPr>
            <p:ph type="body" sz="half" idx="2"/>
          </p:nvPr>
        </p:nvSpPr>
        <p:spPr>
          <a:xfrm rot="23637">
            <a:off x="473686" y="2039369"/>
            <a:ext cx="2949178" cy="3811588"/>
          </a:xfrm>
        </p:spPr>
        <p:txBody>
          <a:bodyPr/>
          <a:p>
            <a:endParaRPr lang="en-IN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418741" y="1813495"/>
            <a:ext cx="3854673" cy="426333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4800" lang="en-US"/>
              <a:t>S</a:t>
            </a:r>
            <a:r>
              <a:rPr b="1" sz="4800" lang="en-US"/>
              <a:t>o</a:t>
            </a:r>
            <a:r>
              <a:rPr b="1" sz="4800" lang="en-US"/>
              <a:t>f</a:t>
            </a:r>
            <a:r>
              <a:rPr b="1" sz="4800" lang="en-US"/>
              <a:t>t</a:t>
            </a:r>
            <a:r>
              <a:rPr b="1" sz="4800" lang="en-US"/>
              <a:t>ware</a:t>
            </a:r>
            <a:endParaRPr b="1" lang="en-IN"/>
          </a:p>
        </p:txBody>
      </p:sp>
      <p:sp>
        <p:nvSpPr>
          <p:cNvPr id="1048618" name="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sz="2400" lang="en-IN"/>
              <a:t>EyeZy is another remote monitoring software suite with great keylogging features alongside a full mobile phone data sync capability.</a:t>
            </a:r>
            <a:endParaRPr sz="2000" lang="en-IN"/>
          </a:p>
          <a:p>
            <a:r>
              <a:rPr sz="2400" lang="en-IN"/>
              <a:t> Each keystroke on the target device is captured, even if it's typed into a secure field like a password field</a:t>
            </a:r>
            <a:r>
              <a:rPr lang="en-IN"/>
              <a:t>.</a:t>
            </a:r>
            <a:endParaRPr lang="en-IN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2167" y="2061417"/>
            <a:ext cx="3572362" cy="330717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type="title"/>
          </p:nvPr>
        </p:nvSpPr>
        <p:spPr>
          <a:xfrm>
            <a:off x="0" y="249805"/>
            <a:ext cx="7886700" cy="1377489"/>
          </a:xfrm>
        </p:spPr>
        <p:txBody>
          <a:bodyPr>
            <a:normAutofit/>
          </a:bodyPr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:</a:t>
            </a:r>
            <a:endParaRPr lang="en-IN"/>
          </a:p>
        </p:txBody>
      </p:sp>
      <p:sp>
        <p:nvSpPr>
          <p:cNvPr id="1048625" name=""/>
          <p:cNvSpPr>
            <a:spLocks noGrp="1"/>
          </p:cNvSpPr>
          <p:nvPr>
            <p:ph type="body" idx="1"/>
          </p:nvPr>
        </p:nvSpPr>
        <p:spPr>
          <a:xfrm>
            <a:off x="782408" y="2173232"/>
            <a:ext cx="7886700" cy="3782409"/>
          </a:xfrm>
        </p:spPr>
        <p:txBody>
          <a:bodyPr>
            <a:normAutofit/>
          </a:bodyPr>
          <a:p>
            <a:pPr indent="-342900" marL="342900">
              <a:buFont typeface="Arial"/>
              <a:buChar char="•"/>
            </a:pPr>
            <a:r>
              <a:rPr sz="2800" lang="en-IN"/>
              <a:t>By employers to observe employees' computer activities.</a:t>
            </a:r>
            <a:endParaRPr sz="3200" lang="en-IN"/>
          </a:p>
          <a:p>
            <a:pPr indent="-342900" marL="342900">
              <a:buFont typeface="Arial"/>
              <a:buChar char="•"/>
            </a:pPr>
            <a:r>
              <a:rPr sz="2800" lang="en-IN"/>
              <a:t>By parents to supervise their children's internet usage.</a:t>
            </a:r>
            <a:endParaRPr sz="3200" lang="en-IN"/>
          </a:p>
          <a:p>
            <a:pPr indent="-342900" marL="342900">
              <a:buFont typeface="Arial"/>
              <a:buChar char="•"/>
            </a:pPr>
            <a:r>
              <a:rPr sz="2800" lang="en-IN"/>
              <a:t>By device owners to track possible unauthorized activity on their devices.</a:t>
            </a:r>
            <a:endParaRPr sz="3200" lang="en-IN"/>
          </a:p>
          <a:p>
            <a:pPr indent="-342900" marL="342900">
              <a:buFont typeface="Arial"/>
              <a:buChar char="•"/>
            </a:pPr>
            <a:r>
              <a:rPr sz="2800" lang="en-IN"/>
              <a:t>By law enforcement agencies to analyze incidents involving computer use.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220333QBI</dc:creator>
  <dcterms:created xsi:type="dcterms:W3CDTF">2015-05-09T15:30:45Z</dcterms:created>
  <dcterms:modified xsi:type="dcterms:W3CDTF">2024-04-03T12:52:54Z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0efda140d90a44b3af630ecb19a77ab5</vt:lpwstr>
  </property>
</Properties>
</file>