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0" d="100"/>
          <a:sy n="60" d="100"/>
        </p:scale>
        <p:origin x="-1337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IN" dirty="0" smtClean="0"/>
              <a:t>Weather Classification using IBM </a:t>
            </a:r>
            <a:r>
              <a:rPr lang="en-IN" dirty="0"/>
              <a:t>C</a:t>
            </a:r>
            <a:r>
              <a:rPr lang="en-IN" dirty="0" smtClean="0"/>
              <a:t>loud </a:t>
            </a:r>
            <a:r>
              <a:rPr lang="en-IN" dirty="0"/>
              <a:t>V</a:t>
            </a:r>
            <a:r>
              <a:rPr lang="en-IN" dirty="0" smtClean="0"/>
              <a:t>isual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315200" cy="2438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Submitted by</a:t>
            </a: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Sakthivel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(710021106005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Anna university Regional Campus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Coimbatore 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Data</a:t>
            </a:r>
          </a:p>
          <a:p>
            <a:r>
              <a:rPr lang="en-US" dirty="0" smtClean="0"/>
              <a:t>Loading the Dataset with code</a:t>
            </a:r>
          </a:p>
          <a:p>
            <a:r>
              <a:rPr lang="en-US" dirty="0" smtClean="0"/>
              <a:t>Image </a:t>
            </a:r>
            <a:r>
              <a:rPr lang="en-US" smtClean="0"/>
              <a:t>Pre-processing with code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the weather categories you want to classify. Common categories might include "sunny," "cloudy," "rainy," "snowy," "stormy," etc. </a:t>
            </a:r>
            <a:endParaRPr lang="en-IN" dirty="0" smtClean="0"/>
          </a:p>
          <a:p>
            <a:r>
              <a:rPr lang="en-US" dirty="0" smtClean="0"/>
              <a:t>Collect various weather-related parameters, such as temperature, humidity, precipitation, wind speed, atmospheric pressure, and more.</a:t>
            </a:r>
            <a:endParaRPr lang="en-IN" dirty="0" smtClean="0"/>
          </a:p>
          <a:p>
            <a:r>
              <a:rPr lang="en-IN" dirty="0" err="1" smtClean="0"/>
              <a:t>Link:https</a:t>
            </a:r>
            <a:r>
              <a:rPr lang="en-IN" dirty="0" smtClean="0"/>
              <a:t>://</a:t>
            </a:r>
            <a:r>
              <a:rPr lang="en-IN" dirty="0" err="1" smtClean="0"/>
              <a:t>www.kaggle.com</a:t>
            </a:r>
            <a:r>
              <a:rPr lang="en-IN" dirty="0" smtClean="0"/>
              <a:t>/datasets/</a:t>
            </a:r>
            <a:r>
              <a:rPr lang="en-IN" dirty="0" err="1" smtClean="0"/>
              <a:t>vijaygiitk</a:t>
            </a:r>
            <a:r>
              <a:rPr lang="en-IN" dirty="0" smtClean="0"/>
              <a:t>/multiclass-weather-dataset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dataset is downloaded from </a:t>
            </a:r>
            <a:r>
              <a:rPr lang="en-US" dirty="0" err="1"/>
              <a:t>Kaggle</a:t>
            </a:r>
            <a:r>
              <a:rPr lang="en-US" dirty="0"/>
              <a:t> and the zip file is unzipped using a small snippet of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mounted the drive on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for further machine learning process. </a:t>
            </a:r>
          </a:p>
          <a:p>
            <a:r>
              <a:rPr lang="en-US" dirty="0" smtClean="0"/>
              <a:t>The </a:t>
            </a:r>
            <a:r>
              <a:rPr lang="en-US" dirty="0"/>
              <a:t>necessary libraries are imported such as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etc. The images are loaded using the flow from directory().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Picture 3" descr="loading the dataset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262"/>
            <a:ext cx="9144000" cy="36435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Pre-processing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Image preprocessing is done using the Image Data Generator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 </a:t>
            </a:r>
            <a:r>
              <a:rPr lang="en-US" dirty="0"/>
              <a:t>It is used for the generation of the batches containing the data of tensor images and is used in the domain of real-time data augmentation.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loop over the data in batches when we make use of the images.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images need to be resized and the zoom range and shear range are passed as parameters.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Image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Picture 3" descr="Image pre-processing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81</TotalTime>
  <Words>231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Weather Classification using IBM Cloud Visual Recognition</vt:lpstr>
      <vt:lpstr>Contents</vt:lpstr>
      <vt:lpstr>Collection of Dataset</vt:lpstr>
      <vt:lpstr>Loading the Dataset</vt:lpstr>
      <vt:lpstr>Loading the Dataset</vt:lpstr>
      <vt:lpstr>Image Pre-processing </vt:lpstr>
      <vt:lpstr>Image Pre-processing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Classification using IBM Cloud Visual Recognition</dc:title>
  <dc:creator>WELCOME</dc:creator>
  <cp:lastModifiedBy>WELCOME</cp:lastModifiedBy>
  <cp:revision>13</cp:revision>
  <dcterms:created xsi:type="dcterms:W3CDTF">2023-10-18T13:42:13Z</dcterms:created>
  <dcterms:modified xsi:type="dcterms:W3CDTF">2023-10-26T16:12:28Z</dcterms:modified>
</cp:coreProperties>
</file>