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613902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55560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706274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608227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142451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2093933"/>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367111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090480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892118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863105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913692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627641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12026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58294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4159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4917966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86281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552030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8999936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3235508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823584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47742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558986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764433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027825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76906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298416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695612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3804455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40403" y="2936840"/>
            <a:ext cx="86106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SakthiGanesh J </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312208017</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asunm1325312208017</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COMMERCE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shift 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057518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1143000" y="2217372"/>
            <a:ext cx="7848599" cy="9486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45652545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637308" y="1066800"/>
            <a:ext cx="7868878" cy="540639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3539245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矩形"/>
          <p:cNvSpPr>
            <a:spLocks/>
          </p:cNvSpPr>
          <p:nvPr/>
        </p:nvSpPr>
        <p:spPr>
          <a:xfrm rot="0">
            <a:off x="739774" y="1676400"/>
            <a:ext cx="7947023" cy="2748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975746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1"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6650002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73" name="矩形"/>
          <p:cNvSpPr>
            <a:spLocks/>
          </p:cNvSpPr>
          <p:nvPr/>
        </p:nvSpPr>
        <p:spPr>
          <a:xfrm rot="0">
            <a:off x="457200" y="1633269"/>
            <a:ext cx="9296400" cy="44348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74621542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06153612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55102610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1813351"/>
            <a:ext cx="7248525" cy="3520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2467960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24" name="矩形"/>
          <p:cNvSpPr>
            <a:spLocks/>
          </p:cNvSpPr>
          <p:nvPr/>
        </p:nvSpPr>
        <p:spPr>
          <a:xfrm rot="0">
            <a:off x="457200" y="1930318"/>
            <a:ext cx="7542567"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1409424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1"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106025852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8000" y="2361723"/>
            <a:ext cx="51054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7612975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457200" y="1447800"/>
            <a:ext cx="8382000"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127794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600200"/>
            <a:ext cx="7017068" cy="443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4024502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2024-08-30T03:39:04Z</dcterms:modified>
</cp:coreProperties>
</file>