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1"/>
  </p:notesMasterIdLst>
  <p:sldIdLst>
    <p:sldId id="257" r:id="rId2"/>
    <p:sldId id="258" r:id="rId3"/>
    <p:sldId id="273" r:id="rId4"/>
    <p:sldId id="259" r:id="rId5"/>
    <p:sldId id="298" r:id="rId6"/>
    <p:sldId id="299" r:id="rId7"/>
    <p:sldId id="304" r:id="rId8"/>
    <p:sldId id="305" r:id="rId9"/>
    <p:sldId id="300" r:id="rId10"/>
    <p:sldId id="301" r:id="rId11"/>
    <p:sldId id="302" r:id="rId12"/>
    <p:sldId id="312" r:id="rId13"/>
    <p:sldId id="303" r:id="rId14"/>
    <p:sldId id="308" r:id="rId15"/>
    <p:sldId id="309" r:id="rId16"/>
    <p:sldId id="310" r:id="rId17"/>
    <p:sldId id="311" r:id="rId18"/>
    <p:sldId id="31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8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16/04/2019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6AD-F19C-4917-96DF-EC9F0577955E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DE83-11D6-4627-93CF-774ACC0510A5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75B2-DEE5-47B4-80E8-1BAA241D5ACA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DC1-B835-4F42-A091-F3CF3727A5C7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91D-B3B0-4D68-B943-0C19D35E4C06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32E4-DB0C-45FB-8875-0FC5B3E09E3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F48F-611E-45BB-B969-E2EC061F61BF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D52E-A353-4C8C-B511-3C1693045E5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A935-13BA-4C7F-B45C-60063A16E911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7D40-EAC2-4F24-BC72-478D80B73303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184-CEF2-49AD-ADC4-B1E122004356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1B1-3164-472F-9A6B-F7E5AC86D9C1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2011-33EE-4CE3-995A-A74EBD0F6A06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positioning.asp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ootstrapcdn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text.asp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ont.asp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759" y="3215479"/>
            <a:ext cx="260648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BootStrap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65386" y="5153333"/>
            <a:ext cx="3705479" cy="1598515"/>
            <a:chOff x="8860686" y="5324783"/>
            <a:chExt cx="3705479" cy="159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86" y="5324783"/>
              <a:ext cx="1171829" cy="11718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27715" y="5599859"/>
              <a:ext cx="2838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80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Buttons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-primary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-secondary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-danger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-dark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btn</a:t>
            </a:r>
            <a:r>
              <a:rPr lang="en-US" altLang="en-US" dirty="0"/>
              <a:t>-white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/>
              <a:t>b</a:t>
            </a:r>
            <a:r>
              <a:rPr lang="en-US" altLang="en-US" dirty="0" err="1" smtClean="0"/>
              <a:t>tn-lg</a:t>
            </a: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btn-sm</a:t>
            </a: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btn</a:t>
            </a:r>
            <a:r>
              <a:rPr lang="en-US" altLang="en-US" dirty="0" smtClean="0"/>
              <a:t>-block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513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https://www.w3schools.com/css/css_positioning.asp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2755" y="1783860"/>
            <a:ext cx="3622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-outline-white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Button Groups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769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Dropdowns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Split Dropdowns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Toolbar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Button group vertical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Navbar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dirty="0" err="1" smtClean="0"/>
              <a:t>navbar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/>
              <a:t>navbar</a:t>
            </a:r>
            <a:r>
              <a:rPr lang="en-US" altLang="en-US" sz="2000" b="1" dirty="0" smtClean="0"/>
              <a:t>-expand-</a:t>
            </a:r>
            <a:r>
              <a:rPr lang="en-US" altLang="en-US" sz="2000" b="1" dirty="0" err="1" smtClean="0"/>
              <a:t>sm</a:t>
            </a:r>
            <a:r>
              <a:rPr lang="en-US" altLang="en-US" sz="2000" dirty="0" smtClean="0"/>
              <a:t> &gt; </a:t>
            </a:r>
            <a:r>
              <a:rPr lang="en-US" altLang="en-US" sz="2000" dirty="0" err="1" smtClean="0"/>
              <a:t>navbar</a:t>
            </a:r>
            <a:r>
              <a:rPr lang="en-US" altLang="en-US" sz="2000" dirty="0" smtClean="0"/>
              <a:t>-brand &gt; </a:t>
            </a:r>
            <a:r>
              <a:rPr lang="en-US" altLang="en-US" sz="2000" dirty="0" err="1" smtClean="0"/>
              <a:t>navbar-nav</a:t>
            </a:r>
            <a:r>
              <a:rPr lang="en-US" altLang="en-US" sz="2000" dirty="0" smtClean="0"/>
              <a:t> &gt; </a:t>
            </a:r>
            <a:r>
              <a:rPr lang="en-US" altLang="en-US" sz="2000" dirty="0" err="1" smtClean="0"/>
              <a:t>navbar</a:t>
            </a:r>
            <a:r>
              <a:rPr lang="en-US" altLang="en-US" sz="2000" dirty="0" smtClean="0"/>
              <a:t>-item &gt;</a:t>
            </a:r>
            <a:r>
              <a:rPr lang="en-US" altLang="en-US" sz="2000" dirty="0" err="1" smtClean="0"/>
              <a:t>navbar</a:t>
            </a:r>
            <a:r>
              <a:rPr lang="en-US" altLang="en-US" sz="2000" dirty="0" smtClean="0"/>
              <a:t>-link</a:t>
            </a:r>
          </a:p>
          <a:p>
            <a:endParaRPr lang="en-US" altLang="en-US" sz="2000" dirty="0" smtClean="0"/>
          </a:p>
          <a:p>
            <a:r>
              <a:rPr lang="en-US" altLang="en-US" sz="2000" b="1" dirty="0" smtClean="0"/>
              <a:t>dropdown-toggle</a:t>
            </a:r>
          </a:p>
          <a:p>
            <a:endParaRPr lang="en-US" altLang="en-US" sz="2000" b="1" dirty="0"/>
          </a:p>
          <a:p>
            <a:r>
              <a:rPr lang="en-US" dirty="0" err="1"/>
              <a:t>nav</a:t>
            </a:r>
            <a:r>
              <a:rPr lang="en-US" dirty="0"/>
              <a:t>-pills</a:t>
            </a:r>
            <a:endParaRPr lang="en-US" altLang="en-US" sz="2000" b="1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List Groups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List Group</a:t>
            </a:r>
          </a:p>
          <a:p>
            <a:endParaRPr lang="en-US" b="1" dirty="0" smtClean="0"/>
          </a:p>
          <a:p>
            <a:r>
              <a:rPr lang="en-US" dirty="0" smtClean="0"/>
              <a:t>list-group &gt; list-group-item</a:t>
            </a:r>
          </a:p>
          <a:p>
            <a:endParaRPr lang="en-US" dirty="0"/>
          </a:p>
          <a:p>
            <a:r>
              <a:rPr lang="en-US" b="1" dirty="0" smtClean="0"/>
              <a:t>List Group with Links</a:t>
            </a:r>
          </a:p>
          <a:p>
            <a:endParaRPr lang="en-US" dirty="0"/>
          </a:p>
          <a:p>
            <a:r>
              <a:rPr lang="en-US" dirty="0" smtClean="0"/>
              <a:t>List-group &gt; list-group-item list-group-item-action</a:t>
            </a:r>
          </a:p>
          <a:p>
            <a:endParaRPr lang="en-US" dirty="0"/>
          </a:p>
          <a:p>
            <a:r>
              <a:rPr lang="en-US" b="1" dirty="0" smtClean="0"/>
              <a:t>Contextual Classes:</a:t>
            </a:r>
            <a:r>
              <a:rPr lang="en-US" dirty="0" smtClean="0"/>
              <a:t> list-group-item-primary, list-group-item-secondary,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badge </a:t>
            </a:r>
            <a:r>
              <a:rPr lang="en-US" b="1" dirty="0" smtClean="0"/>
              <a:t>badge-primary</a:t>
            </a:r>
          </a:p>
          <a:p>
            <a:endParaRPr lang="en-US" b="1" dirty="0"/>
          </a:p>
          <a:p>
            <a:r>
              <a:rPr lang="en-US" b="1" dirty="0" smtClean="0"/>
              <a:t>Breadcrumb breadcrumb-item</a:t>
            </a:r>
            <a:endParaRPr lang="en-US" dirty="0" smtClean="0"/>
          </a:p>
          <a:p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Form Groups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form-group &gt; </a:t>
            </a:r>
            <a:r>
              <a:rPr lang="en-US" dirty="0" smtClean="0"/>
              <a:t>form-control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dirty="0" smtClean="0"/>
              <a:t>form-group &gt; form-check &gt; form-check-</a:t>
            </a:r>
            <a:r>
              <a:rPr lang="en-US" dirty="0" err="1" smtClean="0"/>
              <a:t>label,form</a:t>
            </a:r>
            <a:r>
              <a:rPr lang="en-US" dirty="0" smtClean="0"/>
              <a:t>-check-input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is-valid</a:t>
            </a:r>
          </a:p>
          <a:p>
            <a:endParaRPr lang="en-US" altLang="en-US" sz="2000" dirty="0"/>
          </a:p>
          <a:p>
            <a:r>
              <a:rPr lang="en-US" altLang="en-US" sz="2000" dirty="0"/>
              <a:t>i</a:t>
            </a:r>
            <a:r>
              <a:rPr lang="en-US" altLang="en-US" sz="2000" dirty="0" smtClean="0"/>
              <a:t>s-invalid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Input Groups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input-group &gt; </a:t>
            </a:r>
            <a:r>
              <a:rPr lang="en-US" dirty="0" smtClean="0"/>
              <a:t>input-group-</a:t>
            </a:r>
            <a:r>
              <a:rPr lang="en-US" dirty="0" err="1" smtClean="0"/>
              <a:t>addon</a:t>
            </a:r>
            <a:r>
              <a:rPr lang="en-US" dirty="0" smtClean="0"/>
              <a:t> 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dirty="0" smtClean="0"/>
              <a:t>Input-group &gt; input-group-</a:t>
            </a:r>
            <a:r>
              <a:rPr lang="en-US" dirty="0" err="1" smtClean="0"/>
              <a:t>btn</a:t>
            </a:r>
            <a:endParaRPr lang="en-US" dirty="0" smtClean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Alerts and Progress Bars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alert-white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Progress &gt; progress-bar &gt; progress-bar-striped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Tables &amp; Cards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table-striped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table-bordered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table-hover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Card &gt; card-header, card-body &gt; card-title, card-text, card-footer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Grids and Flexbox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76136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Flexbox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d-flex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flex-row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flex-row-reverse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lex-column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flex-column-reverse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flex-wrap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flex-</a:t>
            </a:r>
            <a:r>
              <a:rPr lang="en-US" dirty="0" err="1" smtClean="0"/>
              <a:t>nowrap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Grids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col-x (x ranges from 0 to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12 will occupy a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: col-4, col-4,col4</a:t>
            </a:r>
          </a:p>
          <a:p>
            <a:r>
              <a:rPr lang="en-US" dirty="0"/>
              <a:t>	</a:t>
            </a:r>
            <a:r>
              <a:rPr lang="en-US" dirty="0" smtClean="0"/>
              <a:t>three columns will occupy a single row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8412" y="2045469"/>
            <a:ext cx="4171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justify-content-start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justify-content-center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justify-content-end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justify-content-between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justify-content-around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Horizontal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align-items-start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align-items-end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align-items-center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align-items-baseline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align-items-stretch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722" y="3059668"/>
            <a:ext cx="499656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Assignment Time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75863" y="5703260"/>
            <a:ext cx="4711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Design a registration and login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Both the pages should be responsive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288618" y="165381"/>
            <a:ext cx="36147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What is Bootstrap?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276" y="847725"/>
            <a:ext cx="1008744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54232"/>
            <a:ext cx="9858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is a free and open-source CSS framework directed at responsive, mobile-first front-end web </a:t>
            </a:r>
            <a:r>
              <a:rPr lang="en-US" dirty="0" smtClean="0"/>
              <a:t>development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contains CSS- and JavaScript-based design templates for typography, forms, buttons, navigation and other interface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518314"/>
            <a:ext cx="293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BootstrapCDN</a:t>
            </a:r>
            <a:endParaRPr lang="en-US" dirty="0"/>
          </a:p>
          <a:p>
            <a:pPr algn="ctr"/>
            <a:endParaRPr lang="en-US" dirty="0" smtClean="0"/>
          </a:p>
          <a:p>
            <a:r>
              <a:rPr lang="en-US" dirty="0"/>
              <a:t>When you only need to include Bootstrap’s compiled CSS or JS, you can use </a:t>
            </a:r>
            <a:r>
              <a:rPr lang="en-US" dirty="0" err="1" smtClean="0">
                <a:hlinkClick r:id="rId2"/>
              </a:rPr>
              <a:t>BootstrapCDN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9150" y="3495675"/>
            <a:ext cx="2933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/>
              <a:t>NPM</a:t>
            </a:r>
            <a:endParaRPr lang="en-US" altLang="en-US" b="1" dirty="0"/>
          </a:p>
          <a:p>
            <a:endParaRPr lang="en-US" sz="1600" dirty="0" smtClean="0"/>
          </a:p>
          <a:p>
            <a:r>
              <a:rPr lang="en-US" dirty="0"/>
              <a:t>Include Bootstrap’s source </a:t>
            </a:r>
            <a:r>
              <a:rPr lang="en-US" dirty="0" err="1" smtClean="0"/>
              <a:t>npm</a:t>
            </a:r>
            <a:endParaRPr lang="en-US" sz="1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pic>
        <p:nvPicPr>
          <p:cNvPr id="1028" name="Picture 4" descr="Image result for bootst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37" y="414141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&lt;link </a:t>
            </a:r>
            <a:r>
              <a:rPr lang="en-US" sz="1600" dirty="0" err="1">
                <a:solidFill>
                  <a:schemeClr val="tx1"/>
                </a:solidFill>
              </a:rPr>
              <a:t>rel</a:t>
            </a:r>
            <a:r>
              <a:rPr lang="en-US" sz="1600" dirty="0">
                <a:solidFill>
                  <a:schemeClr val="tx1"/>
                </a:solidFill>
              </a:rPr>
              <a:t>="stylesheet"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="https://stackpath.bootstrapcdn.com/bootstrap/4.3.1/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/bootstrap.min.css</a:t>
            </a:r>
            <a:r>
              <a:rPr lang="en-US" sz="1600" dirty="0" smtClean="0">
                <a:solidFill>
                  <a:schemeClr val="tx1"/>
                </a:solidFill>
              </a:rPr>
              <a:t>"&gt;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="https://code.jquery.com/jquery-3.3.1.slim.min.js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</a:t>
            </a:r>
            <a:r>
              <a:rPr lang="en-US" sz="1600" dirty="0" smtClean="0">
                <a:solidFill>
                  <a:schemeClr val="tx1"/>
                </a:solidFill>
              </a:rPr>
              <a:t>cdnjs.cloudflare.com/ajax/libs/popper.js/1.14.7/</a:t>
            </a:r>
            <a:r>
              <a:rPr lang="en-US" sz="1600" dirty="0" err="1" smtClean="0">
                <a:solidFill>
                  <a:schemeClr val="tx1"/>
                </a:solidFill>
              </a:rPr>
              <a:t>umd</a:t>
            </a:r>
            <a:r>
              <a:rPr lang="en-US" sz="1600" dirty="0" smtClean="0">
                <a:solidFill>
                  <a:schemeClr val="tx1"/>
                </a:solidFill>
              </a:rPr>
              <a:t>/popper.min.js”&gt;&lt;/</a:t>
            </a:r>
            <a:r>
              <a:rPr lang="en-US" sz="1600" dirty="0">
                <a:solidFill>
                  <a:schemeClr val="tx1"/>
                </a:solidFill>
              </a:rPr>
              <a:t>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="https://stackpath.bootstrapcdn.com/bootstrap/4.3.1/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/bootstrap.min.js</a:t>
            </a:r>
            <a:r>
              <a:rPr lang="en-US" sz="1600" dirty="0" smtClean="0">
                <a:solidFill>
                  <a:schemeClr val="tx1"/>
                </a:solidFill>
              </a:rPr>
              <a:t>"&gt;&lt;/</a:t>
            </a:r>
            <a:r>
              <a:rPr lang="en-US" sz="1600" dirty="0">
                <a:solidFill>
                  <a:schemeClr val="tx1"/>
                </a:solidFill>
              </a:rPr>
              <a:t>script&gt;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149167" y="165381"/>
            <a:ext cx="38936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Scripts to be added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688" y="5976982"/>
            <a:ext cx="3393881" cy="1008396"/>
            <a:chOff x="9172284" y="5422460"/>
            <a:chExt cx="3393881" cy="1008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pic>
        <p:nvPicPr>
          <p:cNvPr id="17" name="Picture 4" descr="Image result for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94" y="300059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846477" y="165381"/>
            <a:ext cx="24990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Bootstrap - 4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8564" y="1512308"/>
            <a:ext cx="11157594" cy="4145728"/>
            <a:chOff x="647139" y="969860"/>
            <a:chExt cx="11157594" cy="4145728"/>
          </a:xfrm>
        </p:grpSpPr>
        <p:sp>
          <p:nvSpPr>
            <p:cNvPr id="118" name="Rectangle 117" descr="This is a chart. "/>
            <p:cNvSpPr/>
            <p:nvPr/>
          </p:nvSpPr>
          <p:spPr>
            <a:xfrm>
              <a:off x="8381140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9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77804" y="969860"/>
              <a:ext cx="286492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48369" y="969860"/>
              <a:ext cx="746432" cy="746432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 descr="This is an icon of paper money."/>
            <p:cNvGrpSpPr/>
            <p:nvPr/>
          </p:nvGrpSpPr>
          <p:grpSpPr>
            <a:xfrm>
              <a:off x="841066" y="1240522"/>
              <a:ext cx="361038" cy="205107"/>
              <a:chOff x="3283332" y="3275035"/>
              <a:chExt cx="479215" cy="272245"/>
            </a:xfrm>
          </p:grpSpPr>
          <p:sp>
            <p:nvSpPr>
              <p:cNvPr id="81" name="Freeform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500783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883272" y="969860"/>
              <a:ext cx="2834295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98204" y="969860"/>
              <a:ext cx="746432" cy="746432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 18" descr="This is an icon of a human being. "/>
            <p:cNvSpPr>
              <a:spLocks noEditPoints="1"/>
            </p:cNvSpPr>
            <p:nvPr/>
          </p:nvSpPr>
          <p:spPr bwMode="auto">
            <a:xfrm>
              <a:off x="4749270" y="1182277"/>
              <a:ext cx="244300" cy="321597"/>
            </a:xfrm>
            <a:custGeom>
              <a:avLst/>
              <a:gdLst>
                <a:gd name="T0" fmla="*/ 980 w 1559"/>
                <a:gd name="T1" fmla="*/ 1084 h 2048"/>
                <a:gd name="T2" fmla="*/ 1202 w 1559"/>
                <a:gd name="T3" fmla="*/ 678 h 2048"/>
                <a:gd name="T4" fmla="*/ 1252 w 1559"/>
                <a:gd name="T5" fmla="*/ 469 h 2048"/>
                <a:gd name="T6" fmla="*/ 637 w 1559"/>
                <a:gd name="T7" fmla="*/ 43 h 2048"/>
                <a:gd name="T8" fmla="*/ 348 w 1559"/>
                <a:gd name="T9" fmla="*/ 260 h 2048"/>
                <a:gd name="T10" fmla="*/ 346 w 1559"/>
                <a:gd name="T11" fmla="*/ 666 h 2048"/>
                <a:gd name="T12" fmla="*/ 578 w 1559"/>
                <a:gd name="T13" fmla="*/ 1084 h 2048"/>
                <a:gd name="T14" fmla="*/ 0 w 1559"/>
                <a:gd name="T15" fmla="*/ 1646 h 2048"/>
                <a:gd name="T16" fmla="*/ 46 w 1559"/>
                <a:gd name="T17" fmla="*/ 2048 h 2048"/>
                <a:gd name="T18" fmla="*/ 1107 w 1559"/>
                <a:gd name="T19" fmla="*/ 2048 h 2048"/>
                <a:gd name="T20" fmla="*/ 1559 w 1559"/>
                <a:gd name="T21" fmla="*/ 2002 h 2048"/>
                <a:gd name="T22" fmla="*/ 1253 w 1559"/>
                <a:gd name="T23" fmla="*/ 1330 h 2048"/>
                <a:gd name="T24" fmla="*/ 651 w 1559"/>
                <a:gd name="T25" fmla="*/ 134 h 2048"/>
                <a:gd name="T26" fmla="*/ 818 w 1559"/>
                <a:gd name="T27" fmla="*/ 92 h 2048"/>
                <a:gd name="T28" fmla="*/ 1160 w 1559"/>
                <a:gd name="T29" fmla="*/ 487 h 2048"/>
                <a:gd name="T30" fmla="*/ 702 w 1559"/>
                <a:gd name="T31" fmla="*/ 427 h 2048"/>
                <a:gd name="T32" fmla="*/ 622 w 1559"/>
                <a:gd name="T33" fmla="*/ 373 h 2048"/>
                <a:gd name="T34" fmla="*/ 515 w 1559"/>
                <a:gd name="T35" fmla="*/ 380 h 2048"/>
                <a:gd name="T36" fmla="*/ 599 w 1559"/>
                <a:gd name="T37" fmla="*/ 143 h 2048"/>
                <a:gd name="T38" fmla="*/ 447 w 1559"/>
                <a:gd name="T39" fmla="*/ 660 h 2048"/>
                <a:gd name="T40" fmla="*/ 595 w 1559"/>
                <a:gd name="T41" fmla="*/ 484 h 2048"/>
                <a:gd name="T42" fmla="*/ 1016 w 1559"/>
                <a:gd name="T43" fmla="*/ 519 h 2048"/>
                <a:gd name="T44" fmla="*/ 1116 w 1559"/>
                <a:gd name="T45" fmla="*/ 585 h 2048"/>
                <a:gd name="T46" fmla="*/ 558 w 1559"/>
                <a:gd name="T47" fmla="*/ 941 h 2048"/>
                <a:gd name="T48" fmla="*/ 779 w 1559"/>
                <a:gd name="T49" fmla="*/ 1149 h 2048"/>
                <a:gd name="T50" fmla="*/ 1028 w 1559"/>
                <a:gd name="T51" fmla="*/ 1347 h 2048"/>
                <a:gd name="T52" fmla="*/ 779 w 1559"/>
                <a:gd name="T53" fmla="*/ 1695 h 2048"/>
                <a:gd name="T54" fmla="*/ 530 w 1559"/>
                <a:gd name="T55" fmla="*/ 1347 h 2048"/>
                <a:gd name="T56" fmla="*/ 1466 w 1559"/>
                <a:gd name="T57" fmla="*/ 1956 h 2048"/>
                <a:gd name="T58" fmla="*/ 451 w 1559"/>
                <a:gd name="T59" fmla="*/ 1956 h 2048"/>
                <a:gd name="T60" fmla="*/ 92 w 1559"/>
                <a:gd name="T61" fmla="*/ 1646 h 2048"/>
                <a:gd name="T62" fmla="*/ 451 w 1559"/>
                <a:gd name="T63" fmla="*/ 1393 h 2048"/>
                <a:gd name="T64" fmla="*/ 779 w 1559"/>
                <a:gd name="T65" fmla="*/ 1787 h 2048"/>
                <a:gd name="T66" fmla="*/ 861 w 1559"/>
                <a:gd name="T67" fmla="*/ 1744 h 2048"/>
                <a:gd name="T68" fmla="*/ 1242 w 1559"/>
                <a:gd name="T69" fmla="*/ 1422 h 2048"/>
                <a:gd name="T70" fmla="*/ 1466 w 1559"/>
                <a:gd name="T71" fmla="*/ 1956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9" h="2048">
                  <a:moveTo>
                    <a:pt x="1253" y="1330"/>
                  </a:moveTo>
                  <a:cubicBezTo>
                    <a:pt x="1251" y="1330"/>
                    <a:pt x="1015" y="1337"/>
                    <a:pt x="980" y="1084"/>
                  </a:cubicBezTo>
                  <a:cubicBezTo>
                    <a:pt x="1019" y="1057"/>
                    <a:pt x="1055" y="1022"/>
                    <a:pt x="1087" y="979"/>
                  </a:cubicBezTo>
                  <a:cubicBezTo>
                    <a:pt x="1148" y="895"/>
                    <a:pt x="1188" y="791"/>
                    <a:pt x="1202" y="678"/>
                  </a:cubicBezTo>
                  <a:cubicBezTo>
                    <a:pt x="1207" y="674"/>
                    <a:pt x="1211" y="668"/>
                    <a:pt x="1214" y="662"/>
                  </a:cubicBezTo>
                  <a:cubicBezTo>
                    <a:pt x="1239" y="601"/>
                    <a:pt x="1252" y="536"/>
                    <a:pt x="1252" y="469"/>
                  </a:cubicBezTo>
                  <a:cubicBezTo>
                    <a:pt x="1252" y="210"/>
                    <a:pt x="1057" y="0"/>
                    <a:pt x="818" y="0"/>
                  </a:cubicBezTo>
                  <a:cubicBezTo>
                    <a:pt x="755" y="0"/>
                    <a:pt x="694" y="14"/>
                    <a:pt x="637" y="43"/>
                  </a:cubicBezTo>
                  <a:cubicBezTo>
                    <a:pt x="615" y="45"/>
                    <a:pt x="594" y="48"/>
                    <a:pt x="573" y="54"/>
                  </a:cubicBezTo>
                  <a:cubicBezTo>
                    <a:pt x="475" y="83"/>
                    <a:pt x="395" y="156"/>
                    <a:pt x="348" y="260"/>
                  </a:cubicBezTo>
                  <a:cubicBezTo>
                    <a:pt x="302" y="361"/>
                    <a:pt x="293" y="480"/>
                    <a:pt x="322" y="595"/>
                  </a:cubicBezTo>
                  <a:cubicBezTo>
                    <a:pt x="328" y="619"/>
                    <a:pt x="336" y="643"/>
                    <a:pt x="346" y="666"/>
                  </a:cubicBezTo>
                  <a:cubicBezTo>
                    <a:pt x="348" y="672"/>
                    <a:pt x="352" y="677"/>
                    <a:pt x="356" y="681"/>
                  </a:cubicBezTo>
                  <a:cubicBezTo>
                    <a:pt x="379" y="858"/>
                    <a:pt x="463" y="1004"/>
                    <a:pt x="578" y="1084"/>
                  </a:cubicBezTo>
                  <a:cubicBezTo>
                    <a:pt x="542" y="1337"/>
                    <a:pt x="307" y="1330"/>
                    <a:pt x="305" y="1330"/>
                  </a:cubicBezTo>
                  <a:cubicBezTo>
                    <a:pt x="136" y="1336"/>
                    <a:pt x="0" y="1475"/>
                    <a:pt x="0" y="1646"/>
                  </a:cubicBezTo>
                  <a:cubicBezTo>
                    <a:pt x="0" y="2002"/>
                    <a:pt x="0" y="2002"/>
                    <a:pt x="0" y="2002"/>
                  </a:cubicBezTo>
                  <a:cubicBezTo>
                    <a:pt x="0" y="2027"/>
                    <a:pt x="20" y="2048"/>
                    <a:pt x="46" y="2048"/>
                  </a:cubicBezTo>
                  <a:cubicBezTo>
                    <a:pt x="451" y="2048"/>
                    <a:pt x="451" y="2048"/>
                    <a:pt x="451" y="2048"/>
                  </a:cubicBezTo>
                  <a:cubicBezTo>
                    <a:pt x="1107" y="2048"/>
                    <a:pt x="1107" y="2048"/>
                    <a:pt x="1107" y="2048"/>
                  </a:cubicBezTo>
                  <a:cubicBezTo>
                    <a:pt x="1512" y="2048"/>
                    <a:pt x="1512" y="2048"/>
                    <a:pt x="1512" y="2048"/>
                  </a:cubicBezTo>
                  <a:cubicBezTo>
                    <a:pt x="1538" y="2048"/>
                    <a:pt x="1559" y="2027"/>
                    <a:pt x="1559" y="2002"/>
                  </a:cubicBezTo>
                  <a:cubicBezTo>
                    <a:pt x="1559" y="1646"/>
                    <a:pt x="1559" y="1646"/>
                    <a:pt x="1559" y="1646"/>
                  </a:cubicBezTo>
                  <a:cubicBezTo>
                    <a:pt x="1558" y="1475"/>
                    <a:pt x="1422" y="1336"/>
                    <a:pt x="1253" y="1330"/>
                  </a:cubicBezTo>
                  <a:close/>
                  <a:moveTo>
                    <a:pt x="599" y="143"/>
                  </a:moveTo>
                  <a:cubicBezTo>
                    <a:pt x="615" y="138"/>
                    <a:pt x="633" y="135"/>
                    <a:pt x="651" y="134"/>
                  </a:cubicBezTo>
                  <a:cubicBezTo>
                    <a:pt x="658" y="134"/>
                    <a:pt x="665" y="132"/>
                    <a:pt x="671" y="129"/>
                  </a:cubicBezTo>
                  <a:cubicBezTo>
                    <a:pt x="717" y="105"/>
                    <a:pt x="767" y="92"/>
                    <a:pt x="818" y="92"/>
                  </a:cubicBezTo>
                  <a:cubicBezTo>
                    <a:pt x="1006" y="92"/>
                    <a:pt x="1160" y="261"/>
                    <a:pt x="1160" y="469"/>
                  </a:cubicBezTo>
                  <a:cubicBezTo>
                    <a:pt x="1160" y="475"/>
                    <a:pt x="1160" y="481"/>
                    <a:pt x="1160" y="487"/>
                  </a:cubicBezTo>
                  <a:cubicBezTo>
                    <a:pt x="1123" y="450"/>
                    <a:pt x="1072" y="427"/>
                    <a:pt x="1016" y="427"/>
                  </a:cubicBezTo>
                  <a:cubicBezTo>
                    <a:pt x="702" y="427"/>
                    <a:pt x="702" y="427"/>
                    <a:pt x="702" y="427"/>
                  </a:cubicBezTo>
                  <a:cubicBezTo>
                    <a:pt x="683" y="427"/>
                    <a:pt x="665" y="421"/>
                    <a:pt x="650" y="410"/>
                  </a:cubicBezTo>
                  <a:cubicBezTo>
                    <a:pt x="638" y="400"/>
                    <a:pt x="628" y="388"/>
                    <a:pt x="622" y="373"/>
                  </a:cubicBezTo>
                  <a:cubicBezTo>
                    <a:pt x="613" y="350"/>
                    <a:pt x="590" y="336"/>
                    <a:pt x="566" y="338"/>
                  </a:cubicBezTo>
                  <a:cubicBezTo>
                    <a:pt x="542" y="339"/>
                    <a:pt x="521" y="356"/>
                    <a:pt x="515" y="380"/>
                  </a:cubicBezTo>
                  <a:cubicBezTo>
                    <a:pt x="497" y="450"/>
                    <a:pt x="460" y="515"/>
                    <a:pt x="410" y="567"/>
                  </a:cubicBezTo>
                  <a:cubicBezTo>
                    <a:pt x="364" y="376"/>
                    <a:pt x="448" y="187"/>
                    <a:pt x="599" y="143"/>
                  </a:cubicBezTo>
                  <a:close/>
                  <a:moveTo>
                    <a:pt x="558" y="941"/>
                  </a:moveTo>
                  <a:cubicBezTo>
                    <a:pt x="498" y="867"/>
                    <a:pt x="459" y="768"/>
                    <a:pt x="447" y="660"/>
                  </a:cubicBezTo>
                  <a:cubicBezTo>
                    <a:pt x="505" y="608"/>
                    <a:pt x="551" y="543"/>
                    <a:pt x="581" y="472"/>
                  </a:cubicBezTo>
                  <a:cubicBezTo>
                    <a:pt x="585" y="476"/>
                    <a:pt x="590" y="480"/>
                    <a:pt x="595" y="484"/>
                  </a:cubicBezTo>
                  <a:cubicBezTo>
                    <a:pt x="626" y="507"/>
                    <a:pt x="663" y="519"/>
                    <a:pt x="702" y="519"/>
                  </a:cubicBezTo>
                  <a:cubicBezTo>
                    <a:pt x="1016" y="519"/>
                    <a:pt x="1016" y="519"/>
                    <a:pt x="1016" y="519"/>
                  </a:cubicBezTo>
                  <a:cubicBezTo>
                    <a:pt x="1060" y="519"/>
                    <a:pt x="1099" y="546"/>
                    <a:pt x="1116" y="584"/>
                  </a:cubicBezTo>
                  <a:cubicBezTo>
                    <a:pt x="1116" y="584"/>
                    <a:pt x="1116" y="585"/>
                    <a:pt x="1116" y="585"/>
                  </a:cubicBezTo>
                  <a:cubicBezTo>
                    <a:pt x="1116" y="845"/>
                    <a:pt x="965" y="1057"/>
                    <a:pt x="779" y="1057"/>
                  </a:cubicBezTo>
                  <a:cubicBezTo>
                    <a:pt x="698" y="1057"/>
                    <a:pt x="620" y="1016"/>
                    <a:pt x="558" y="941"/>
                  </a:cubicBezTo>
                  <a:close/>
                  <a:moveTo>
                    <a:pt x="664" y="1129"/>
                  </a:moveTo>
                  <a:cubicBezTo>
                    <a:pt x="701" y="1142"/>
                    <a:pt x="739" y="1149"/>
                    <a:pt x="779" y="1149"/>
                  </a:cubicBezTo>
                  <a:cubicBezTo>
                    <a:pt x="818" y="1149"/>
                    <a:pt x="857" y="1142"/>
                    <a:pt x="894" y="1129"/>
                  </a:cubicBezTo>
                  <a:cubicBezTo>
                    <a:pt x="911" y="1217"/>
                    <a:pt x="959" y="1294"/>
                    <a:pt x="1028" y="1347"/>
                  </a:cubicBezTo>
                  <a:cubicBezTo>
                    <a:pt x="786" y="1691"/>
                    <a:pt x="786" y="1691"/>
                    <a:pt x="786" y="1691"/>
                  </a:cubicBezTo>
                  <a:cubicBezTo>
                    <a:pt x="784" y="1694"/>
                    <a:pt x="782" y="1695"/>
                    <a:pt x="779" y="1695"/>
                  </a:cubicBezTo>
                  <a:cubicBezTo>
                    <a:pt x="776" y="1695"/>
                    <a:pt x="774" y="1694"/>
                    <a:pt x="773" y="1691"/>
                  </a:cubicBezTo>
                  <a:cubicBezTo>
                    <a:pt x="530" y="1347"/>
                    <a:pt x="530" y="1347"/>
                    <a:pt x="530" y="1347"/>
                  </a:cubicBezTo>
                  <a:cubicBezTo>
                    <a:pt x="599" y="1294"/>
                    <a:pt x="648" y="1217"/>
                    <a:pt x="664" y="1129"/>
                  </a:cubicBezTo>
                  <a:close/>
                  <a:moveTo>
                    <a:pt x="1466" y="1956"/>
                  </a:moveTo>
                  <a:cubicBezTo>
                    <a:pt x="1107" y="1956"/>
                    <a:pt x="1107" y="1956"/>
                    <a:pt x="1107" y="1956"/>
                  </a:cubicBezTo>
                  <a:cubicBezTo>
                    <a:pt x="451" y="1956"/>
                    <a:pt x="451" y="1956"/>
                    <a:pt x="451" y="1956"/>
                  </a:cubicBezTo>
                  <a:cubicBezTo>
                    <a:pt x="92" y="1956"/>
                    <a:pt x="92" y="1956"/>
                    <a:pt x="92" y="1956"/>
                  </a:cubicBezTo>
                  <a:cubicBezTo>
                    <a:pt x="92" y="1646"/>
                    <a:pt x="92" y="1646"/>
                    <a:pt x="92" y="1646"/>
                  </a:cubicBezTo>
                  <a:cubicBezTo>
                    <a:pt x="92" y="1522"/>
                    <a:pt x="192" y="1422"/>
                    <a:pt x="316" y="1422"/>
                  </a:cubicBezTo>
                  <a:cubicBezTo>
                    <a:pt x="318" y="1422"/>
                    <a:pt x="392" y="1420"/>
                    <a:pt x="451" y="1393"/>
                  </a:cubicBezTo>
                  <a:cubicBezTo>
                    <a:pt x="697" y="1744"/>
                    <a:pt x="697" y="1744"/>
                    <a:pt x="697" y="1744"/>
                  </a:cubicBezTo>
                  <a:cubicBezTo>
                    <a:pt x="716" y="1771"/>
                    <a:pt x="746" y="1787"/>
                    <a:pt x="779" y="1787"/>
                  </a:cubicBezTo>
                  <a:cubicBezTo>
                    <a:pt x="779" y="1787"/>
                    <a:pt x="779" y="1787"/>
                    <a:pt x="779" y="1787"/>
                  </a:cubicBezTo>
                  <a:cubicBezTo>
                    <a:pt x="812" y="1787"/>
                    <a:pt x="842" y="1771"/>
                    <a:pt x="861" y="1744"/>
                  </a:cubicBezTo>
                  <a:cubicBezTo>
                    <a:pt x="1108" y="1393"/>
                    <a:pt x="1108" y="1393"/>
                    <a:pt x="1108" y="1393"/>
                  </a:cubicBezTo>
                  <a:cubicBezTo>
                    <a:pt x="1174" y="1422"/>
                    <a:pt x="1240" y="1422"/>
                    <a:pt x="1242" y="1422"/>
                  </a:cubicBezTo>
                  <a:cubicBezTo>
                    <a:pt x="1366" y="1422"/>
                    <a:pt x="1466" y="1522"/>
                    <a:pt x="1466" y="1646"/>
                  </a:cubicBezTo>
                  <a:cubicBezTo>
                    <a:pt x="1466" y="1956"/>
                    <a:pt x="1466" y="1956"/>
                    <a:pt x="1466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97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770557" y="969860"/>
              <a:ext cx="283804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397342" y="969860"/>
              <a:ext cx="746432" cy="746432"/>
            </a:xfrm>
            <a:prstGeom prst="ellipse">
              <a:avLst/>
            </a:prstGeom>
            <a:solidFill>
              <a:srgbClr val="BABABA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 descr="This is an icon of a chart. "/>
            <p:cNvGrpSpPr/>
            <p:nvPr/>
          </p:nvGrpSpPr>
          <p:grpSpPr>
            <a:xfrm>
              <a:off x="8574429" y="1249829"/>
              <a:ext cx="392258" cy="186494"/>
              <a:chOff x="4254500" y="2100263"/>
              <a:chExt cx="1906588" cy="906463"/>
            </a:xfrm>
          </p:grpSpPr>
          <p:sp>
            <p:nvSpPr>
              <p:cNvPr id="88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48369" y="1883938"/>
              <a:ext cx="319436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h3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h4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h5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h6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text-muted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3178" y="1851271"/>
              <a:ext cx="3194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display-1</a:t>
              </a:r>
              <a:endParaRPr lang="en-US" alt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display-2</a:t>
              </a:r>
              <a:endParaRPr lang="en-US" alt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display-3</a:t>
              </a:r>
              <a:endParaRPr lang="en-US" alt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display-4</a:t>
              </a:r>
              <a:r>
                <a:rPr lang="en-US" altLang="en-US" sz="2000" dirty="0" smtClean="0"/>
                <a:t>	</a:t>
              </a:r>
              <a:endParaRPr lang="en-US" alt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62100" y="104280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800" b="1" dirty="0" smtClean="0">
                  <a:solidFill>
                    <a:schemeClr val="bg1"/>
                  </a:solidFill>
                </a:rPr>
                <a:t>Headings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47191" y="107422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     display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216907" y="1073868"/>
              <a:ext cx="25878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styles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97404" y="2429818"/>
            <a:ext cx="31943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font-weight-bold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font-weight-normal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font-italic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text-lowercase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text-uppercase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text-capitalize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blockquote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blockquote</a:t>
            </a:r>
            <a:r>
              <a:rPr lang="en-US" dirty="0"/>
              <a:t> </a:t>
            </a:r>
            <a:r>
              <a:rPr lang="en-US" dirty="0" smtClean="0"/>
              <a:t>text-right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blockquote</a:t>
            </a:r>
            <a:r>
              <a:rPr lang="en-US" dirty="0"/>
              <a:t>-footer</a:t>
            </a:r>
            <a:endParaRPr lang="en-US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Alignments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text-justify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</a:t>
            </a:r>
            <a:r>
              <a:rPr lang="en-US" dirty="0" err="1" smtClean="0"/>
              <a:t>sm</a:t>
            </a:r>
            <a:r>
              <a:rPr lang="en-US" dirty="0" smtClean="0"/>
              <a:t>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text-md-right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</a:t>
            </a:r>
            <a:r>
              <a:rPr lang="en-US" dirty="0" err="1" smtClean="0"/>
              <a:t>lg</a:t>
            </a:r>
            <a:r>
              <a:rPr lang="en-US" dirty="0" smtClean="0"/>
              <a:t>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text-xl-right</a:t>
            </a:r>
          </a:p>
          <a:p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43451" y="2011680"/>
            <a:ext cx="4781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Vertical Alignment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align-middle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align-text-top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align-text-bottom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Float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</a:t>
            </a:r>
            <a:r>
              <a:rPr lang="en-US" dirty="0" err="1" smtClean="0"/>
              <a:t>sm</a:t>
            </a:r>
            <a:r>
              <a:rPr lang="en-US" dirty="0" smtClean="0"/>
              <a:t>-left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float-none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fixed-top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fixed-bottom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sticky-top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Colors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text-primary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text-secondary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text-danger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text-dark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text-white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invisible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https://www.w3schools.com/css/css_text.asp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5665" y="1783860"/>
            <a:ext cx="2745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bg</a:t>
            </a:r>
            <a:r>
              <a:rPr lang="en-US" dirty="0"/>
              <a:t>-white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90826" y="1783860"/>
            <a:ext cx="2745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border-primary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border-white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Margin and Padding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M, P – Margin, Padding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T,R,B,L – Top, Right, Bottom,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0,1,2,3,4,5 – Bootstrap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ML-1, M-1, PR-3, P-5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https://www.w3schools.com/css/css_font.asp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Height &amp; Width, Inline &amp; Block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769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H, W – Height, 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25,50,75,100 –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d-inline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d-block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530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Javanese Text</vt:lpstr>
      <vt:lpstr>Segoe UI Light</vt:lpstr>
      <vt:lpstr>Office Theme</vt:lpstr>
      <vt:lpstr>Slide 1</vt:lpstr>
      <vt:lpstr>Slide 2</vt:lpstr>
      <vt:lpstr>Slide 3</vt:lpstr>
      <vt:lpstr>Slide 4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2019-04-01T09:12:06Z</dcterms:created>
  <dcterms:modified xsi:type="dcterms:W3CDTF">2019-04-16T15:31:21Z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