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20"/>
  </p:notesMasterIdLst>
  <p:sldIdLst>
    <p:sldId id="257" r:id="rId2"/>
    <p:sldId id="258" r:id="rId3"/>
    <p:sldId id="273" r:id="rId4"/>
    <p:sldId id="259" r:id="rId5"/>
    <p:sldId id="298" r:id="rId6"/>
    <p:sldId id="299" r:id="rId7"/>
    <p:sldId id="304" r:id="rId8"/>
    <p:sldId id="305" r:id="rId9"/>
    <p:sldId id="300" r:id="rId10"/>
    <p:sldId id="301" r:id="rId11"/>
    <p:sldId id="302" r:id="rId12"/>
    <p:sldId id="312" r:id="rId13"/>
    <p:sldId id="303" r:id="rId14"/>
    <p:sldId id="308" r:id="rId15"/>
    <p:sldId id="309" r:id="rId16"/>
    <p:sldId id="310" r:id="rId17"/>
    <p:sldId id="311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588"/>
    <a:srgbClr val="30353F"/>
    <a:srgbClr val="43CDD9"/>
    <a:srgbClr val="667181"/>
    <a:srgbClr val="BABABA"/>
    <a:srgbClr val="DBDBDB"/>
    <a:srgbClr val="85E0E7"/>
    <a:srgbClr val="515A6B"/>
    <a:srgbClr val="AFBBBD"/>
    <a:srgbClr val="8FA0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88" d="100"/>
          <a:sy n="88" d="100"/>
        </p:scale>
        <p:origin x="494" y="48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C655F-54C7-4D03-AD26-E0C40F01563A}" type="datetimeFigureOut">
              <a:rPr lang="id-ID" smtClean="0"/>
              <a:t>14/04/2019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34AC2-3728-4A8B-B58F-6888FAEC3D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96FE2-9E77-4834-9C6B-212E1056298F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w3schools.com/css/css_positioning.asp" TargetMode="Externa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w3schools.com/css/css_float.asp" TargetMode="Externa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w3schools.com/css/css_float.asp" TargetMode="Externa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w3schools.com/css/css_float.asp" TargetMode="Externa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bootstrapcdn.com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w3schools.com/css/css_text.asp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w3schools.com/css/css_font.asp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black and white photo of a city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92759" y="3215479"/>
            <a:ext cx="2606484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400" b="1" dirty="0" err="1" smtClean="0">
                <a:solidFill>
                  <a:schemeClr val="bg1"/>
                </a:solidFill>
                <a:latin typeface="+mj-lt"/>
              </a:rPr>
              <a:t>BootStrap</a:t>
            </a:r>
            <a:endParaRPr 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8365386" y="5153333"/>
            <a:ext cx="3705479" cy="1598515"/>
            <a:chOff x="8860686" y="5324783"/>
            <a:chExt cx="3705479" cy="159851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0686" y="5324783"/>
              <a:ext cx="1171829" cy="1171829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9727715" y="5599859"/>
              <a:ext cx="283845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80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10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10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49" name="Picture 48" descr="This is a logo that reads &quot;24Slides.&quot;">
            <a:hlinkClick r:id="rId2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0" y="1"/>
            <a:ext cx="12192000" cy="133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Buttons</a:t>
            </a:r>
            <a:endParaRPr lang="en-US" sz="3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806012" y="1783860"/>
            <a:ext cx="10579975" cy="33239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 err="1"/>
              <a:t>btn</a:t>
            </a:r>
            <a:r>
              <a:rPr lang="en-US" altLang="en-US" dirty="0"/>
              <a:t>-primary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 err="1"/>
              <a:t>btn</a:t>
            </a:r>
            <a:r>
              <a:rPr lang="en-US" altLang="en-US" dirty="0"/>
              <a:t>-secondary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 err="1"/>
              <a:t>btn</a:t>
            </a:r>
            <a:r>
              <a:rPr lang="en-US" altLang="en-US" dirty="0"/>
              <a:t>-success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 err="1"/>
              <a:t>btn</a:t>
            </a:r>
            <a:r>
              <a:rPr lang="en-US" altLang="en-US" dirty="0"/>
              <a:t>-info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 err="1"/>
              <a:t>btn</a:t>
            </a:r>
            <a:r>
              <a:rPr lang="en-US" altLang="en-US" dirty="0"/>
              <a:t>-warning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 err="1"/>
              <a:t>btn</a:t>
            </a:r>
            <a:r>
              <a:rPr lang="en-US" altLang="en-US" dirty="0"/>
              <a:t>-danger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 err="1"/>
              <a:t>btn</a:t>
            </a:r>
            <a:r>
              <a:rPr lang="en-US" altLang="en-US" dirty="0"/>
              <a:t>-light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 err="1"/>
              <a:t>btn</a:t>
            </a:r>
            <a:r>
              <a:rPr lang="en-US" altLang="en-US" dirty="0"/>
              <a:t>-dark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 err="1"/>
              <a:t>btn</a:t>
            </a:r>
            <a:r>
              <a:rPr lang="en-US" altLang="en-US" dirty="0"/>
              <a:t>-white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 err="1"/>
              <a:t>b</a:t>
            </a:r>
            <a:r>
              <a:rPr lang="en-US" altLang="en-US" dirty="0" err="1" smtClean="0"/>
              <a:t>tn-lg</a:t>
            </a:r>
            <a:endParaRPr lang="en-US" alt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 err="1" smtClean="0"/>
              <a:t>btn-sm</a:t>
            </a:r>
            <a:endParaRPr lang="en-US" alt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 err="1" smtClean="0"/>
              <a:t>btn</a:t>
            </a:r>
            <a:r>
              <a:rPr lang="en-US" altLang="en-US" dirty="0" smtClean="0"/>
              <a:t>-block</a:t>
            </a:r>
            <a:endParaRPr lang="en-US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4104372" y="6296514"/>
            <a:ext cx="5131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https://www.w3schools.com/css/css_positioning.asp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52755" y="1783860"/>
            <a:ext cx="36227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btn</a:t>
            </a:r>
            <a:r>
              <a:rPr lang="en-US" dirty="0"/>
              <a:t>-outline-primary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btn</a:t>
            </a:r>
            <a:r>
              <a:rPr lang="en-US" dirty="0"/>
              <a:t>-outline-secondary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btn</a:t>
            </a:r>
            <a:r>
              <a:rPr lang="en-US" dirty="0"/>
              <a:t>-outline-success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btn</a:t>
            </a:r>
            <a:r>
              <a:rPr lang="en-US" dirty="0"/>
              <a:t>-outline-info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btn</a:t>
            </a:r>
            <a:r>
              <a:rPr lang="en-US" dirty="0"/>
              <a:t>-outline-warning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btn</a:t>
            </a:r>
            <a:r>
              <a:rPr lang="en-US" dirty="0"/>
              <a:t>-outline-danger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btn</a:t>
            </a:r>
            <a:r>
              <a:rPr lang="en-US" dirty="0"/>
              <a:t>-outline-light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btn</a:t>
            </a:r>
            <a:r>
              <a:rPr lang="en-US" dirty="0"/>
              <a:t>-outline-dark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btn</a:t>
            </a:r>
            <a:r>
              <a:rPr lang="en-US" dirty="0"/>
              <a:t>-outline-white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33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10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10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49" name="Picture 48" descr="This is a logo that reads &quot;24Slides.&quot;">
            <a:hlinkClick r:id="rId2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0" y="1"/>
            <a:ext cx="12192000" cy="133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Button Groups</a:t>
            </a:r>
            <a:endParaRPr lang="en-US" sz="3600" b="1" dirty="0" smtClean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806012" y="1783860"/>
            <a:ext cx="10579975" cy="276998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b="1" dirty="0" smtClean="0"/>
              <a:t>Button Dropdowns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b="1" dirty="0" smtClean="0"/>
              <a:t>Button Groups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b="1" dirty="0" smtClean="0"/>
              <a:t>Split Dropdowns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b="1" dirty="0" smtClean="0"/>
              <a:t>Button Toolbar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b="1" dirty="0" smtClean="0"/>
              <a:t>Button group vertical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2808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10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10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49" name="Picture 48" descr="This is a logo that reads &quot;24Slides.&quot;">
            <a:hlinkClick r:id="rId2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0" y="1"/>
            <a:ext cx="12192000" cy="133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/>
              <a:t>Navbar</a:t>
            </a:r>
            <a:endParaRPr lang="en-US" sz="3600" b="1" dirty="0" smtClean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806012" y="1783860"/>
            <a:ext cx="10579975" cy="21236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en-US" sz="2000" dirty="0" err="1" smtClean="0"/>
              <a:t>n</a:t>
            </a:r>
            <a:r>
              <a:rPr lang="en-US" altLang="en-US" sz="2000" dirty="0" err="1" smtClean="0"/>
              <a:t>avbar</a:t>
            </a:r>
            <a:r>
              <a:rPr lang="en-US" altLang="en-US" sz="2000" dirty="0" smtClean="0"/>
              <a:t> </a:t>
            </a:r>
            <a:r>
              <a:rPr lang="en-US" altLang="en-US" sz="2000" b="1" dirty="0" err="1" smtClean="0"/>
              <a:t>navbar</a:t>
            </a:r>
            <a:r>
              <a:rPr lang="en-US" altLang="en-US" sz="2000" b="1" dirty="0" smtClean="0"/>
              <a:t>-expand-</a:t>
            </a:r>
            <a:r>
              <a:rPr lang="en-US" altLang="en-US" sz="2000" b="1" dirty="0" err="1" smtClean="0"/>
              <a:t>sm</a:t>
            </a:r>
            <a:r>
              <a:rPr lang="en-US" altLang="en-US" sz="2000" dirty="0" smtClean="0"/>
              <a:t> &gt; </a:t>
            </a:r>
            <a:r>
              <a:rPr lang="en-US" altLang="en-US" sz="2000" dirty="0" err="1" smtClean="0"/>
              <a:t>navbar</a:t>
            </a:r>
            <a:r>
              <a:rPr lang="en-US" altLang="en-US" sz="2000" dirty="0" smtClean="0"/>
              <a:t>-brand &gt; </a:t>
            </a:r>
            <a:r>
              <a:rPr lang="en-US" altLang="en-US" sz="2000" dirty="0" err="1" smtClean="0"/>
              <a:t>navbar-nav</a:t>
            </a:r>
            <a:r>
              <a:rPr lang="en-US" altLang="en-US" sz="2000" dirty="0" smtClean="0"/>
              <a:t> &gt; </a:t>
            </a:r>
            <a:r>
              <a:rPr lang="en-US" altLang="en-US" sz="2000" dirty="0" err="1" smtClean="0"/>
              <a:t>navbar</a:t>
            </a:r>
            <a:r>
              <a:rPr lang="en-US" altLang="en-US" sz="2000" dirty="0" smtClean="0"/>
              <a:t>-item &gt;</a:t>
            </a:r>
            <a:r>
              <a:rPr lang="en-US" altLang="en-US" sz="2000" dirty="0" err="1" smtClean="0"/>
              <a:t>navbar</a:t>
            </a:r>
            <a:r>
              <a:rPr lang="en-US" altLang="en-US" sz="2000" dirty="0" smtClean="0"/>
              <a:t>-link</a:t>
            </a:r>
          </a:p>
          <a:p>
            <a:endParaRPr lang="en-US" altLang="en-US" sz="2000" dirty="0" smtClean="0"/>
          </a:p>
          <a:p>
            <a:r>
              <a:rPr lang="en-US" altLang="en-US" sz="2000" b="1" dirty="0" smtClean="0"/>
              <a:t>dropdown-toggle</a:t>
            </a:r>
          </a:p>
          <a:p>
            <a:endParaRPr lang="en-US" altLang="en-US" sz="2000" b="1" dirty="0"/>
          </a:p>
          <a:p>
            <a:r>
              <a:rPr lang="en-US" dirty="0" err="1"/>
              <a:t>nav</a:t>
            </a:r>
            <a:r>
              <a:rPr lang="en-US" dirty="0"/>
              <a:t>-pills</a:t>
            </a:r>
            <a:endParaRPr lang="en-US" altLang="en-US" sz="2000" b="1" dirty="0" smtClean="0"/>
          </a:p>
          <a:p>
            <a:endParaRPr lang="en-US" altLang="en-US" sz="2000" dirty="0" smtClean="0"/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9364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10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10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49" name="Picture 48" descr="This is a logo that reads &quot;24Slides.&quot;">
            <a:hlinkClick r:id="rId2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0" y="1"/>
            <a:ext cx="12192000" cy="133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List Groups</a:t>
            </a:r>
            <a:endParaRPr lang="en-US" sz="3600" b="1" dirty="0" smtClean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806012" y="1783860"/>
            <a:ext cx="10579975" cy="39087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/>
              <a:t>List Group</a:t>
            </a:r>
          </a:p>
          <a:p>
            <a:endParaRPr lang="en-US" b="1" dirty="0" smtClean="0"/>
          </a:p>
          <a:p>
            <a:r>
              <a:rPr lang="en-US" dirty="0" smtClean="0"/>
              <a:t>list-group &gt; list-group-item</a:t>
            </a:r>
          </a:p>
          <a:p>
            <a:endParaRPr lang="en-US" dirty="0"/>
          </a:p>
          <a:p>
            <a:r>
              <a:rPr lang="en-US" b="1" dirty="0" smtClean="0"/>
              <a:t>List Group with Links</a:t>
            </a:r>
          </a:p>
          <a:p>
            <a:endParaRPr lang="en-US" dirty="0"/>
          </a:p>
          <a:p>
            <a:r>
              <a:rPr lang="en-US" dirty="0" smtClean="0"/>
              <a:t>List-group &gt; list-group-item list-group-item-action</a:t>
            </a:r>
          </a:p>
          <a:p>
            <a:endParaRPr lang="en-US" dirty="0"/>
          </a:p>
          <a:p>
            <a:r>
              <a:rPr lang="en-US" b="1" dirty="0" smtClean="0"/>
              <a:t>Contextual Classes:</a:t>
            </a:r>
            <a:r>
              <a:rPr lang="en-US" dirty="0" smtClean="0"/>
              <a:t> list-group-item-primary, list-group-item-secondary,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/>
              <a:t>badge </a:t>
            </a:r>
            <a:r>
              <a:rPr lang="en-US" b="1" dirty="0" smtClean="0"/>
              <a:t>badge-primary</a:t>
            </a:r>
          </a:p>
          <a:p>
            <a:endParaRPr lang="en-US" b="1" dirty="0"/>
          </a:p>
          <a:p>
            <a:r>
              <a:rPr lang="en-US" b="1" dirty="0" smtClean="0"/>
              <a:t>Breadcrumb breadcrumb-item</a:t>
            </a:r>
            <a:endParaRPr lang="en-US" dirty="0" smtClean="0"/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8307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10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10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49" name="Picture 48" descr="This is a logo that reads &quot;24Slides.&quot;">
            <a:hlinkClick r:id="rId2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0" y="1"/>
            <a:ext cx="12192000" cy="133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Form Groups</a:t>
            </a:r>
            <a:endParaRPr lang="en-US" sz="3600" b="1" dirty="0" smtClean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806012" y="1783860"/>
            <a:ext cx="10579975" cy="24006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/>
              <a:t>form-group &gt; </a:t>
            </a:r>
            <a:r>
              <a:rPr lang="en-US" dirty="0" smtClean="0"/>
              <a:t>form-control</a:t>
            </a:r>
          </a:p>
          <a:p>
            <a:endParaRPr lang="en-US" altLang="en-US" sz="2000" dirty="0"/>
          </a:p>
          <a:p>
            <a:endParaRPr lang="en-US" altLang="en-US" sz="2000" dirty="0" smtClean="0"/>
          </a:p>
          <a:p>
            <a:r>
              <a:rPr lang="en-US" dirty="0" smtClean="0"/>
              <a:t>form-group &gt; form-check &gt; form-check-</a:t>
            </a:r>
            <a:r>
              <a:rPr lang="en-US" dirty="0" err="1" smtClean="0"/>
              <a:t>label,form</a:t>
            </a:r>
            <a:r>
              <a:rPr lang="en-US" dirty="0" smtClean="0"/>
              <a:t>-check-input</a:t>
            </a:r>
          </a:p>
          <a:p>
            <a:endParaRPr lang="en-US" altLang="en-US" sz="2000" dirty="0"/>
          </a:p>
          <a:p>
            <a:r>
              <a:rPr lang="en-US" altLang="en-US" sz="2000" dirty="0" smtClean="0"/>
              <a:t>is-valid</a:t>
            </a:r>
          </a:p>
          <a:p>
            <a:endParaRPr lang="en-US" altLang="en-US" sz="2000" dirty="0"/>
          </a:p>
          <a:p>
            <a:r>
              <a:rPr lang="en-US" altLang="en-US" sz="2000" dirty="0"/>
              <a:t>i</a:t>
            </a:r>
            <a:r>
              <a:rPr lang="en-US" altLang="en-US" sz="2000" dirty="0" smtClean="0"/>
              <a:t>s-invalid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2707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10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10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49" name="Picture 48" descr="This is a logo that reads &quot;24Slides.&quot;">
            <a:hlinkClick r:id="rId2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0" y="1"/>
            <a:ext cx="12192000" cy="133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Input Groups</a:t>
            </a:r>
            <a:endParaRPr lang="en-US" sz="3600" b="1" dirty="0" smtClean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806012" y="1783860"/>
            <a:ext cx="10579975" cy="1785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/>
              <a:t>input-group &gt; </a:t>
            </a:r>
            <a:r>
              <a:rPr lang="en-US" dirty="0" smtClean="0"/>
              <a:t>input-group-</a:t>
            </a:r>
            <a:r>
              <a:rPr lang="en-US" dirty="0" err="1" smtClean="0"/>
              <a:t>addon</a:t>
            </a:r>
            <a:r>
              <a:rPr lang="en-US" dirty="0" smtClean="0"/>
              <a:t> </a:t>
            </a:r>
          </a:p>
          <a:p>
            <a:endParaRPr lang="en-US" altLang="en-US" sz="2000" dirty="0"/>
          </a:p>
          <a:p>
            <a:endParaRPr lang="en-US" altLang="en-US" sz="2000" dirty="0" smtClean="0"/>
          </a:p>
          <a:p>
            <a:r>
              <a:rPr lang="en-US" dirty="0" smtClean="0"/>
              <a:t>Input-group &gt; input-group-</a:t>
            </a:r>
            <a:r>
              <a:rPr lang="en-US" dirty="0" err="1" smtClean="0"/>
              <a:t>btn</a:t>
            </a:r>
            <a:endParaRPr lang="en-US" dirty="0" smtClean="0"/>
          </a:p>
          <a:p>
            <a:endParaRPr lang="en-US" altLang="en-US" sz="2000" dirty="0"/>
          </a:p>
          <a:p>
            <a:endParaRPr lang="en-US" alt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4104372" y="6296514"/>
            <a:ext cx="4487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https://www.w3schools.com/css/css_float.asp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64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10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10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49" name="Picture 48" descr="This is a logo that reads &quot;24Slides.&quot;">
            <a:hlinkClick r:id="rId2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0" y="1"/>
            <a:ext cx="12192000" cy="133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Alerts and Progress Bars</a:t>
            </a:r>
            <a:endParaRPr lang="en-US" sz="3600" b="1" dirty="0" smtClean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806012" y="1783860"/>
            <a:ext cx="10579975" cy="33239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alert-primary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alert-secondary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alert-success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alert-info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alert-warning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alert-danger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alert-light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alert-dark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alert-white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Progress &gt; progress-bar &gt; progress-bar-striped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04372" y="6296514"/>
            <a:ext cx="4487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https://www.w3schools.com/css/css_float.asp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60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10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10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49" name="Picture 48" descr="This is a logo that reads &quot;24Slides.&quot;">
            <a:hlinkClick r:id="rId2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0" y="1"/>
            <a:ext cx="12192000" cy="133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Tables</a:t>
            </a:r>
            <a:endParaRPr lang="en-US" sz="3600" b="1" dirty="0" smtClean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806012" y="1783860"/>
            <a:ext cx="10579975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table-striped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table-bordered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table-hover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Card &gt; card-header, card-body &gt; card-title, card-text, card-footer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4104372" y="6296514"/>
            <a:ext cx="4487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https://www.w3schools.com/css/css_float.asp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50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757714" y="1626921"/>
            <a:ext cx="6676572" cy="3604160"/>
            <a:chOff x="2162629" y="1305681"/>
            <a:chExt cx="7866742" cy="4246640"/>
          </a:xfrm>
        </p:grpSpPr>
        <p:sp>
          <p:nvSpPr>
            <p:cNvPr id="17" name="Oval 16"/>
            <p:cNvSpPr/>
            <p:nvPr/>
          </p:nvSpPr>
          <p:spPr>
            <a:xfrm>
              <a:off x="5782715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162629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Oval 15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456507" y="789512"/>
            <a:ext cx="5278993" cy="5278976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879010" y="1212017"/>
            <a:ext cx="4433981" cy="4433966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97722" y="3059668"/>
            <a:ext cx="4996561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800" b="1" dirty="0" smtClean="0">
                <a:solidFill>
                  <a:srgbClr val="FFFFFF"/>
                </a:solidFill>
                <a:latin typeface="+mj-lt"/>
              </a:rPr>
              <a:t>Assignment Time</a:t>
            </a:r>
            <a:endParaRPr lang="en-US" sz="4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175863" y="5703260"/>
            <a:ext cx="47113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Design a registration and login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Both the pages should be responsive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628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4288618" y="165381"/>
            <a:ext cx="361477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 smtClean="0">
                <a:solidFill>
                  <a:srgbClr val="30353F"/>
                </a:solidFill>
                <a:latin typeface="+mj-lt"/>
              </a:rPr>
              <a:t>What is </a:t>
            </a:r>
            <a:r>
              <a:rPr lang="en-US" sz="3200" b="1" dirty="0" smtClean="0">
                <a:solidFill>
                  <a:srgbClr val="30353F"/>
                </a:solidFill>
                <a:latin typeface="+mj-lt"/>
              </a:rPr>
              <a:t>Bootstrap?</a:t>
            </a:r>
            <a:endParaRPr lang="en-US" sz="3200" b="1" dirty="0">
              <a:solidFill>
                <a:srgbClr val="30353F"/>
              </a:solidFill>
              <a:latin typeface="+mj-lt"/>
            </a:endParaRPr>
          </a:p>
        </p:txBody>
      </p:sp>
      <p:sp>
        <p:nvSpPr>
          <p:cNvPr id="155" name="Rectangle 154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052275" y="854232"/>
            <a:ext cx="10087448" cy="2289511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Rectangle 1028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052276" y="3404014"/>
            <a:ext cx="3127944" cy="3111085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532029" y="3404014"/>
            <a:ext cx="3127944" cy="3111085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8011780" y="3404014"/>
            <a:ext cx="3127944" cy="3111085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" name="Group 60" descr="This is an icon of a chart. "/>
          <p:cNvGrpSpPr/>
          <p:nvPr/>
        </p:nvGrpSpPr>
        <p:grpSpPr>
          <a:xfrm>
            <a:off x="9178091" y="4509010"/>
            <a:ext cx="377200" cy="179334"/>
            <a:chOff x="4254500" y="2100263"/>
            <a:chExt cx="1906588" cy="906463"/>
          </a:xfrm>
        </p:grpSpPr>
        <p:sp>
          <p:nvSpPr>
            <p:cNvPr id="62" name="Freeform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Freeform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52276" y="847725"/>
            <a:ext cx="10087448" cy="228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854232"/>
            <a:ext cx="9858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Bootstrap is a free and open-source CSS framework directed at responsive, mobile-first front-end web </a:t>
            </a:r>
            <a:r>
              <a:rPr lang="en-US" dirty="0" smtClean="0"/>
              <a:t>development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contains CSS- and JavaScript-based design templates for typography, forms, buttons, navigation and other interface components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3518314"/>
            <a:ext cx="2933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BootstrapCDN</a:t>
            </a:r>
            <a:endParaRPr lang="en-US" dirty="0"/>
          </a:p>
          <a:p>
            <a:pPr algn="ctr"/>
            <a:endParaRPr lang="en-US" dirty="0" smtClean="0"/>
          </a:p>
          <a:p>
            <a:r>
              <a:rPr lang="en-US" dirty="0"/>
              <a:t>When you only need to include Bootstrap’s compiled CSS or JS, you can use </a:t>
            </a:r>
            <a:r>
              <a:rPr lang="en-US" dirty="0" err="1" smtClean="0">
                <a:hlinkClick r:id="rId2"/>
              </a:rPr>
              <a:t>BootstrapCDN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29150" y="3495675"/>
            <a:ext cx="29337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b="1" dirty="0" smtClean="0"/>
              <a:t>NPM</a:t>
            </a:r>
            <a:endParaRPr lang="en-US" altLang="en-US" b="1" dirty="0"/>
          </a:p>
          <a:p>
            <a:endParaRPr lang="en-US" sz="1600" dirty="0" smtClean="0"/>
          </a:p>
          <a:p>
            <a:r>
              <a:rPr lang="en-US" dirty="0"/>
              <a:t>Include Bootstrap’s source </a:t>
            </a:r>
            <a:r>
              <a:rPr lang="en-US" dirty="0" err="1" smtClean="0"/>
              <a:t>npm</a:t>
            </a:r>
            <a:endParaRPr lang="en-US" sz="16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  <p:pic>
        <p:nvPicPr>
          <p:cNvPr id="1028" name="Picture 4" descr="Image result for bootstra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937" y="4141413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31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82" name="Rectangle 181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8047820" y="1381939"/>
            <a:ext cx="495949" cy="744793"/>
          </a:xfrm>
          <a:prstGeom prst="rect">
            <a:avLst/>
          </a:prstGeom>
          <a:solidFill>
            <a:srgbClr val="AFBB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3" name="Rectangle 18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9152940" y="1381938"/>
            <a:ext cx="495949" cy="744794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Rectangle 183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0257195" y="1381938"/>
            <a:ext cx="495949" cy="744794"/>
          </a:xfrm>
          <a:prstGeom prst="rect">
            <a:avLst/>
          </a:prstGeom>
          <a:solidFill>
            <a:srgbClr val="85E0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Rectangle 176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6943564" y="1381938"/>
            <a:ext cx="495949" cy="744794"/>
          </a:xfrm>
          <a:prstGeom prst="rect">
            <a:avLst/>
          </a:prstGeom>
          <a:solidFill>
            <a:srgbClr val="515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Rectangle 149"/>
          <p:cNvSpPr/>
          <p:nvPr/>
        </p:nvSpPr>
        <p:spPr>
          <a:xfrm>
            <a:off x="6246448" y="1894684"/>
            <a:ext cx="5203812" cy="4239416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&lt;link </a:t>
            </a:r>
            <a:r>
              <a:rPr lang="en-US" sz="1600" dirty="0" err="1">
                <a:solidFill>
                  <a:schemeClr val="tx1"/>
                </a:solidFill>
              </a:rPr>
              <a:t>rel</a:t>
            </a:r>
            <a:r>
              <a:rPr lang="en-US" sz="1600" dirty="0">
                <a:solidFill>
                  <a:schemeClr val="tx1"/>
                </a:solidFill>
              </a:rPr>
              <a:t>="stylesheet" </a:t>
            </a:r>
            <a:r>
              <a:rPr lang="en-US" sz="1600" dirty="0" err="1">
                <a:solidFill>
                  <a:schemeClr val="tx1"/>
                </a:solidFill>
              </a:rPr>
              <a:t>href</a:t>
            </a:r>
            <a:r>
              <a:rPr lang="en-US" sz="1600" dirty="0">
                <a:solidFill>
                  <a:schemeClr val="tx1"/>
                </a:solidFill>
              </a:rPr>
              <a:t>="https://stackpath.bootstrapcdn.com/bootstrap/4.3.1/</a:t>
            </a:r>
            <a:r>
              <a:rPr lang="en-US" sz="1600" dirty="0" err="1">
                <a:solidFill>
                  <a:schemeClr val="tx1"/>
                </a:solidFill>
              </a:rPr>
              <a:t>css</a:t>
            </a:r>
            <a:r>
              <a:rPr lang="en-US" sz="1600" dirty="0">
                <a:solidFill>
                  <a:schemeClr val="tx1"/>
                </a:solidFill>
              </a:rPr>
              <a:t>/bootstrap.min.css</a:t>
            </a:r>
            <a:r>
              <a:rPr lang="en-US" sz="1600" dirty="0" smtClean="0">
                <a:solidFill>
                  <a:schemeClr val="tx1"/>
                </a:solidFill>
              </a:rPr>
              <a:t>"&gt;</a:t>
            </a:r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&lt;script </a:t>
            </a:r>
            <a:r>
              <a:rPr lang="en-US" sz="1600" dirty="0" err="1">
                <a:solidFill>
                  <a:schemeClr val="tx1"/>
                </a:solidFill>
              </a:rPr>
              <a:t>src</a:t>
            </a:r>
            <a:r>
              <a:rPr lang="en-US" sz="1600" dirty="0">
                <a:solidFill>
                  <a:schemeClr val="tx1"/>
                </a:solidFill>
              </a:rPr>
              <a:t>="https://code.jquery.com/jquery-3.3.1.slim.min.js</a:t>
            </a:r>
            <a:r>
              <a:rPr lang="en-US" sz="1600" dirty="0" smtClean="0">
                <a:solidFill>
                  <a:schemeClr val="tx1"/>
                </a:solidFill>
              </a:rPr>
              <a:t>"&gt;&lt;/</a:t>
            </a:r>
            <a:r>
              <a:rPr lang="en-US" sz="1600" dirty="0">
                <a:solidFill>
                  <a:schemeClr val="tx1"/>
                </a:solidFill>
              </a:rPr>
              <a:t>script</a:t>
            </a:r>
            <a:r>
              <a:rPr lang="en-US" sz="1600" dirty="0" smtClean="0">
                <a:solidFill>
                  <a:schemeClr val="tx1"/>
                </a:solidFill>
              </a:rPr>
              <a:t>&gt;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&lt;script </a:t>
            </a:r>
            <a:r>
              <a:rPr lang="en-US" sz="1600" dirty="0" err="1">
                <a:solidFill>
                  <a:schemeClr val="tx1"/>
                </a:solidFill>
              </a:rPr>
              <a:t>src</a:t>
            </a:r>
            <a:r>
              <a:rPr lang="en-US" sz="1600" dirty="0">
                <a:solidFill>
                  <a:schemeClr val="tx1"/>
                </a:solidFill>
              </a:rPr>
              <a:t>="https://</a:t>
            </a:r>
            <a:r>
              <a:rPr lang="en-US" sz="1600" dirty="0" smtClean="0">
                <a:solidFill>
                  <a:schemeClr val="tx1"/>
                </a:solidFill>
              </a:rPr>
              <a:t>cdnjs.cloudflare.com/ajax/libs/popper.js/1.14.7/</a:t>
            </a:r>
            <a:r>
              <a:rPr lang="en-US" sz="1600" dirty="0" err="1" smtClean="0">
                <a:solidFill>
                  <a:schemeClr val="tx1"/>
                </a:solidFill>
              </a:rPr>
              <a:t>umd</a:t>
            </a:r>
            <a:r>
              <a:rPr lang="en-US" sz="1600" dirty="0" smtClean="0">
                <a:solidFill>
                  <a:schemeClr val="tx1"/>
                </a:solidFill>
              </a:rPr>
              <a:t>/popper.min.js”&gt;&lt;/</a:t>
            </a:r>
            <a:r>
              <a:rPr lang="en-US" sz="1600" dirty="0">
                <a:solidFill>
                  <a:schemeClr val="tx1"/>
                </a:solidFill>
              </a:rPr>
              <a:t>script</a:t>
            </a:r>
            <a:r>
              <a:rPr lang="en-US" sz="1600" dirty="0" smtClean="0">
                <a:solidFill>
                  <a:schemeClr val="tx1"/>
                </a:solidFill>
              </a:rPr>
              <a:t>&gt;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&lt;script </a:t>
            </a:r>
            <a:r>
              <a:rPr lang="en-US" sz="1600" dirty="0" err="1">
                <a:solidFill>
                  <a:schemeClr val="tx1"/>
                </a:solidFill>
              </a:rPr>
              <a:t>src</a:t>
            </a:r>
            <a:r>
              <a:rPr lang="en-US" sz="1600" dirty="0">
                <a:solidFill>
                  <a:schemeClr val="tx1"/>
                </a:solidFill>
              </a:rPr>
              <a:t>="https://stackpath.bootstrapcdn.com/bootstrap/4.3.1/</a:t>
            </a:r>
            <a:r>
              <a:rPr lang="en-US" sz="1600" dirty="0" err="1">
                <a:solidFill>
                  <a:schemeClr val="tx1"/>
                </a:solidFill>
              </a:rPr>
              <a:t>js</a:t>
            </a:r>
            <a:r>
              <a:rPr lang="en-US" sz="1600" dirty="0">
                <a:solidFill>
                  <a:schemeClr val="tx1"/>
                </a:solidFill>
              </a:rPr>
              <a:t>/bootstrap.min.js</a:t>
            </a:r>
            <a:r>
              <a:rPr lang="en-US" sz="1600" dirty="0" smtClean="0">
                <a:solidFill>
                  <a:schemeClr val="tx1"/>
                </a:solidFill>
              </a:rPr>
              <a:t>"&gt;&lt;/</a:t>
            </a:r>
            <a:r>
              <a:rPr lang="en-US" sz="1600" dirty="0">
                <a:solidFill>
                  <a:schemeClr val="tx1"/>
                </a:solidFill>
              </a:rPr>
              <a:t>script&gt;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CD843C5-0DBD-4721-ACAD-288CC256EF82}"/>
              </a:ext>
            </a:extLst>
          </p:cNvPr>
          <p:cNvSpPr txBox="1"/>
          <p:nvPr/>
        </p:nvSpPr>
        <p:spPr>
          <a:xfrm>
            <a:off x="4149167" y="165381"/>
            <a:ext cx="389369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 smtClean="0">
                <a:solidFill>
                  <a:srgbClr val="30353F"/>
                </a:solidFill>
                <a:latin typeface="+mj-lt"/>
              </a:rPr>
              <a:t>Scripts to be added</a:t>
            </a:r>
            <a:endParaRPr lang="en-US" sz="3200" b="1" dirty="0" smtClean="0">
              <a:solidFill>
                <a:srgbClr val="30353F"/>
              </a:solidFill>
              <a:latin typeface="+mj-lt"/>
            </a:endParaRPr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19D7E498-2D9B-4F60-93FF-25DEC587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4688" y="5976982"/>
            <a:ext cx="3393881" cy="1008396"/>
            <a:chOff x="9172284" y="5422460"/>
            <a:chExt cx="3393881" cy="1008396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  <p:pic>
        <p:nvPicPr>
          <p:cNvPr id="17" name="Picture 4" descr="Image result for bootstr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94" y="3000590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814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7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907454" y="648118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AEF1C8-817C-4EBC-A4FB-3ED2DB7FCBF8}"/>
              </a:ext>
            </a:extLst>
          </p:cNvPr>
          <p:cNvSpPr txBox="1"/>
          <p:nvPr/>
        </p:nvSpPr>
        <p:spPr>
          <a:xfrm>
            <a:off x="4846477" y="165381"/>
            <a:ext cx="249908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 smtClean="0">
                <a:solidFill>
                  <a:srgbClr val="30353F"/>
                </a:solidFill>
                <a:latin typeface="+mj-lt"/>
              </a:rPr>
              <a:t>Bootstrap - 4</a:t>
            </a:r>
            <a:endParaRPr lang="en-US" sz="3200" b="1" dirty="0">
              <a:solidFill>
                <a:srgbClr val="30353F"/>
              </a:solidFill>
              <a:latin typeface="+mj-lt"/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BD7D413-936A-4A2D-83E0-6714C8DB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4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18564" y="1512308"/>
            <a:ext cx="11157594" cy="4145728"/>
            <a:chOff x="647139" y="969860"/>
            <a:chExt cx="11157594" cy="4145728"/>
          </a:xfrm>
        </p:grpSpPr>
        <p:sp>
          <p:nvSpPr>
            <p:cNvPr id="118" name="Rectangle 117" descr="This is a chart. "/>
            <p:cNvSpPr/>
            <p:nvPr/>
          </p:nvSpPr>
          <p:spPr>
            <a:xfrm>
              <a:off x="8381140" y="1883938"/>
              <a:ext cx="3195593" cy="3231650"/>
            </a:xfrm>
            <a:prstGeom prst="rect">
              <a:avLst/>
            </a:prstGeom>
            <a:solidFill>
              <a:srgbClr val="CFCFC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647139" y="1883938"/>
              <a:ext cx="3195593" cy="3231650"/>
            </a:xfrm>
            <a:prstGeom prst="rect">
              <a:avLst/>
            </a:prstGeom>
            <a:solidFill>
              <a:srgbClr val="CFCFC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77804" y="969860"/>
              <a:ext cx="2864928" cy="746432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4000">
                  <a:srgbClr val="515A6B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48369" y="969860"/>
              <a:ext cx="746432" cy="746432"/>
            </a:xfrm>
            <a:prstGeom prst="ellipse">
              <a:avLst/>
            </a:prstGeom>
            <a:solidFill>
              <a:srgbClr val="30353F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0" name="Group 79" descr="This is an icon of paper money."/>
            <p:cNvGrpSpPr/>
            <p:nvPr/>
          </p:nvGrpSpPr>
          <p:grpSpPr>
            <a:xfrm>
              <a:off x="841066" y="1240522"/>
              <a:ext cx="361038" cy="205107"/>
              <a:chOff x="3283332" y="3275035"/>
              <a:chExt cx="479215" cy="272245"/>
            </a:xfrm>
          </p:grpSpPr>
          <p:sp>
            <p:nvSpPr>
              <p:cNvPr id="81" name="Freeform 11"/>
              <p:cNvSpPr>
                <a:spLocks noEditPoints="1"/>
              </p:cNvSpPr>
              <p:nvPr/>
            </p:nvSpPr>
            <p:spPr bwMode="auto">
              <a:xfrm>
                <a:off x="3283332" y="3275035"/>
                <a:ext cx="479215" cy="272245"/>
              </a:xfrm>
              <a:custGeom>
                <a:avLst/>
                <a:gdLst>
                  <a:gd name="T0" fmla="*/ 2004 w 2048"/>
                  <a:gd name="T1" fmla="*/ 0 h 1162"/>
                  <a:gd name="T2" fmla="*/ 44 w 2048"/>
                  <a:gd name="T3" fmla="*/ 0 h 1162"/>
                  <a:gd name="T4" fmla="*/ 0 w 2048"/>
                  <a:gd name="T5" fmla="*/ 44 h 1162"/>
                  <a:gd name="T6" fmla="*/ 0 w 2048"/>
                  <a:gd name="T7" fmla="*/ 1118 h 1162"/>
                  <a:gd name="T8" fmla="*/ 44 w 2048"/>
                  <a:gd name="T9" fmla="*/ 1162 h 1162"/>
                  <a:gd name="T10" fmla="*/ 2004 w 2048"/>
                  <a:gd name="T11" fmla="*/ 1162 h 1162"/>
                  <a:gd name="T12" fmla="*/ 2048 w 2048"/>
                  <a:gd name="T13" fmla="*/ 1118 h 1162"/>
                  <a:gd name="T14" fmla="*/ 2048 w 2048"/>
                  <a:gd name="T15" fmla="*/ 44 h 1162"/>
                  <a:gd name="T16" fmla="*/ 2004 w 2048"/>
                  <a:gd name="T17" fmla="*/ 0 h 1162"/>
                  <a:gd name="T18" fmla="*/ 88 w 2048"/>
                  <a:gd name="T19" fmla="*/ 88 h 1162"/>
                  <a:gd name="T20" fmla="*/ 312 w 2048"/>
                  <a:gd name="T21" fmla="*/ 88 h 1162"/>
                  <a:gd name="T22" fmla="*/ 88 w 2048"/>
                  <a:gd name="T23" fmla="*/ 311 h 1162"/>
                  <a:gd name="T24" fmla="*/ 88 w 2048"/>
                  <a:gd name="T25" fmla="*/ 88 h 1162"/>
                  <a:gd name="T26" fmla="*/ 88 w 2048"/>
                  <a:gd name="T27" fmla="*/ 1074 h 1162"/>
                  <a:gd name="T28" fmla="*/ 88 w 2048"/>
                  <a:gd name="T29" fmla="*/ 851 h 1162"/>
                  <a:gd name="T30" fmla="*/ 312 w 2048"/>
                  <a:gd name="T31" fmla="*/ 1074 h 1162"/>
                  <a:gd name="T32" fmla="*/ 88 w 2048"/>
                  <a:gd name="T33" fmla="*/ 1074 h 1162"/>
                  <a:gd name="T34" fmla="*/ 1960 w 2048"/>
                  <a:gd name="T35" fmla="*/ 1074 h 1162"/>
                  <a:gd name="T36" fmla="*/ 1736 w 2048"/>
                  <a:gd name="T37" fmla="*/ 1074 h 1162"/>
                  <a:gd name="T38" fmla="*/ 1960 w 2048"/>
                  <a:gd name="T39" fmla="*/ 851 h 1162"/>
                  <a:gd name="T40" fmla="*/ 1960 w 2048"/>
                  <a:gd name="T41" fmla="*/ 1074 h 1162"/>
                  <a:gd name="T42" fmla="*/ 1960 w 2048"/>
                  <a:gd name="T43" fmla="*/ 762 h 1162"/>
                  <a:gd name="T44" fmla="*/ 1648 w 2048"/>
                  <a:gd name="T45" fmla="*/ 1074 h 1162"/>
                  <a:gd name="T46" fmla="*/ 400 w 2048"/>
                  <a:gd name="T47" fmla="*/ 1074 h 1162"/>
                  <a:gd name="T48" fmla="*/ 88 w 2048"/>
                  <a:gd name="T49" fmla="*/ 762 h 1162"/>
                  <a:gd name="T50" fmla="*/ 88 w 2048"/>
                  <a:gd name="T51" fmla="*/ 400 h 1162"/>
                  <a:gd name="T52" fmla="*/ 400 w 2048"/>
                  <a:gd name="T53" fmla="*/ 88 h 1162"/>
                  <a:gd name="T54" fmla="*/ 1648 w 2048"/>
                  <a:gd name="T55" fmla="*/ 88 h 1162"/>
                  <a:gd name="T56" fmla="*/ 1960 w 2048"/>
                  <a:gd name="T57" fmla="*/ 400 h 1162"/>
                  <a:gd name="T58" fmla="*/ 1960 w 2048"/>
                  <a:gd name="T59" fmla="*/ 762 h 1162"/>
                  <a:gd name="T60" fmla="*/ 1960 w 2048"/>
                  <a:gd name="T61" fmla="*/ 311 h 1162"/>
                  <a:gd name="T62" fmla="*/ 1736 w 2048"/>
                  <a:gd name="T63" fmla="*/ 88 h 1162"/>
                  <a:gd name="T64" fmla="*/ 1960 w 2048"/>
                  <a:gd name="T65" fmla="*/ 88 h 1162"/>
                  <a:gd name="T66" fmla="*/ 1960 w 2048"/>
                  <a:gd name="T67" fmla="*/ 311 h 1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48" h="1162">
                    <a:moveTo>
                      <a:pt x="2004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20" y="0"/>
                      <a:pt x="0" y="19"/>
                      <a:pt x="0" y="44"/>
                    </a:cubicBezTo>
                    <a:cubicBezTo>
                      <a:pt x="0" y="1118"/>
                      <a:pt x="0" y="1118"/>
                      <a:pt x="0" y="1118"/>
                    </a:cubicBezTo>
                    <a:cubicBezTo>
                      <a:pt x="0" y="1143"/>
                      <a:pt x="20" y="1162"/>
                      <a:pt x="44" y="1162"/>
                    </a:cubicBezTo>
                    <a:cubicBezTo>
                      <a:pt x="2004" y="1162"/>
                      <a:pt x="2004" y="1162"/>
                      <a:pt x="2004" y="1162"/>
                    </a:cubicBezTo>
                    <a:cubicBezTo>
                      <a:pt x="2028" y="1162"/>
                      <a:pt x="2048" y="1143"/>
                      <a:pt x="2048" y="1118"/>
                    </a:cubicBezTo>
                    <a:cubicBezTo>
                      <a:pt x="2048" y="44"/>
                      <a:pt x="2048" y="44"/>
                      <a:pt x="2048" y="44"/>
                    </a:cubicBezTo>
                    <a:cubicBezTo>
                      <a:pt x="2048" y="19"/>
                      <a:pt x="2028" y="0"/>
                      <a:pt x="2004" y="0"/>
                    </a:cubicBezTo>
                    <a:close/>
                    <a:moveTo>
                      <a:pt x="88" y="88"/>
                    </a:moveTo>
                    <a:cubicBezTo>
                      <a:pt x="312" y="88"/>
                      <a:pt x="312" y="88"/>
                      <a:pt x="312" y="88"/>
                    </a:cubicBezTo>
                    <a:cubicBezTo>
                      <a:pt x="293" y="202"/>
                      <a:pt x="202" y="292"/>
                      <a:pt x="88" y="311"/>
                    </a:cubicBezTo>
                    <a:lnTo>
                      <a:pt x="88" y="88"/>
                    </a:lnTo>
                    <a:close/>
                    <a:moveTo>
                      <a:pt x="88" y="1074"/>
                    </a:moveTo>
                    <a:cubicBezTo>
                      <a:pt x="88" y="851"/>
                      <a:pt x="88" y="851"/>
                      <a:pt x="88" y="851"/>
                    </a:cubicBezTo>
                    <a:cubicBezTo>
                      <a:pt x="202" y="870"/>
                      <a:pt x="293" y="960"/>
                      <a:pt x="312" y="1074"/>
                    </a:cubicBezTo>
                    <a:lnTo>
                      <a:pt x="88" y="1074"/>
                    </a:lnTo>
                    <a:close/>
                    <a:moveTo>
                      <a:pt x="1960" y="1074"/>
                    </a:moveTo>
                    <a:cubicBezTo>
                      <a:pt x="1736" y="1074"/>
                      <a:pt x="1736" y="1074"/>
                      <a:pt x="1736" y="1074"/>
                    </a:cubicBezTo>
                    <a:cubicBezTo>
                      <a:pt x="1755" y="960"/>
                      <a:pt x="1846" y="870"/>
                      <a:pt x="1960" y="851"/>
                    </a:cubicBezTo>
                    <a:lnTo>
                      <a:pt x="1960" y="1074"/>
                    </a:lnTo>
                    <a:close/>
                    <a:moveTo>
                      <a:pt x="1960" y="762"/>
                    </a:moveTo>
                    <a:cubicBezTo>
                      <a:pt x="1797" y="782"/>
                      <a:pt x="1668" y="911"/>
                      <a:pt x="1648" y="1074"/>
                    </a:cubicBezTo>
                    <a:cubicBezTo>
                      <a:pt x="400" y="1074"/>
                      <a:pt x="400" y="1074"/>
                      <a:pt x="400" y="1074"/>
                    </a:cubicBezTo>
                    <a:cubicBezTo>
                      <a:pt x="380" y="911"/>
                      <a:pt x="251" y="782"/>
                      <a:pt x="88" y="762"/>
                    </a:cubicBezTo>
                    <a:cubicBezTo>
                      <a:pt x="88" y="400"/>
                      <a:pt x="88" y="400"/>
                      <a:pt x="88" y="400"/>
                    </a:cubicBezTo>
                    <a:cubicBezTo>
                      <a:pt x="251" y="380"/>
                      <a:pt x="380" y="251"/>
                      <a:pt x="400" y="88"/>
                    </a:cubicBezTo>
                    <a:cubicBezTo>
                      <a:pt x="1648" y="88"/>
                      <a:pt x="1648" y="88"/>
                      <a:pt x="1648" y="88"/>
                    </a:cubicBezTo>
                    <a:cubicBezTo>
                      <a:pt x="1668" y="251"/>
                      <a:pt x="1797" y="380"/>
                      <a:pt x="1960" y="400"/>
                    </a:cubicBezTo>
                    <a:cubicBezTo>
                      <a:pt x="1960" y="762"/>
                      <a:pt x="1960" y="762"/>
                      <a:pt x="1960" y="762"/>
                    </a:cubicBezTo>
                    <a:close/>
                    <a:moveTo>
                      <a:pt x="1960" y="311"/>
                    </a:moveTo>
                    <a:cubicBezTo>
                      <a:pt x="1846" y="292"/>
                      <a:pt x="1755" y="202"/>
                      <a:pt x="1736" y="88"/>
                    </a:cubicBezTo>
                    <a:cubicBezTo>
                      <a:pt x="1960" y="88"/>
                      <a:pt x="1960" y="88"/>
                      <a:pt x="1960" y="88"/>
                    </a:cubicBezTo>
                    <a:lnTo>
                      <a:pt x="1960" y="3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12"/>
              <p:cNvSpPr>
                <a:spLocks noEditPoints="1"/>
              </p:cNvSpPr>
              <p:nvPr/>
            </p:nvSpPr>
            <p:spPr bwMode="auto">
              <a:xfrm>
                <a:off x="3381245" y="3337126"/>
                <a:ext cx="282594" cy="148859"/>
              </a:xfrm>
              <a:custGeom>
                <a:avLst/>
                <a:gdLst>
                  <a:gd name="T0" fmla="*/ 1169 w 1208"/>
                  <a:gd name="T1" fmla="*/ 127 h 634"/>
                  <a:gd name="T2" fmla="*/ 1081 w 1208"/>
                  <a:gd name="T3" fmla="*/ 39 h 634"/>
                  <a:gd name="T4" fmla="*/ 1041 w 1208"/>
                  <a:gd name="T5" fmla="*/ 0 h 634"/>
                  <a:gd name="T6" fmla="*/ 167 w 1208"/>
                  <a:gd name="T7" fmla="*/ 0 h 634"/>
                  <a:gd name="T8" fmla="*/ 127 w 1208"/>
                  <a:gd name="T9" fmla="*/ 39 h 634"/>
                  <a:gd name="T10" fmla="*/ 39 w 1208"/>
                  <a:gd name="T11" fmla="*/ 127 h 634"/>
                  <a:gd name="T12" fmla="*/ 0 w 1208"/>
                  <a:gd name="T13" fmla="*/ 167 h 634"/>
                  <a:gd name="T14" fmla="*/ 0 w 1208"/>
                  <a:gd name="T15" fmla="*/ 467 h 634"/>
                  <a:gd name="T16" fmla="*/ 39 w 1208"/>
                  <a:gd name="T17" fmla="*/ 507 h 634"/>
                  <a:gd name="T18" fmla="*/ 127 w 1208"/>
                  <a:gd name="T19" fmla="*/ 595 h 634"/>
                  <a:gd name="T20" fmla="*/ 167 w 1208"/>
                  <a:gd name="T21" fmla="*/ 634 h 634"/>
                  <a:gd name="T22" fmla="*/ 1041 w 1208"/>
                  <a:gd name="T23" fmla="*/ 634 h 634"/>
                  <a:gd name="T24" fmla="*/ 1081 w 1208"/>
                  <a:gd name="T25" fmla="*/ 595 h 634"/>
                  <a:gd name="T26" fmla="*/ 1169 w 1208"/>
                  <a:gd name="T27" fmla="*/ 507 h 634"/>
                  <a:gd name="T28" fmla="*/ 1208 w 1208"/>
                  <a:gd name="T29" fmla="*/ 467 h 634"/>
                  <a:gd name="T30" fmla="*/ 1208 w 1208"/>
                  <a:gd name="T31" fmla="*/ 167 h 634"/>
                  <a:gd name="T32" fmla="*/ 1169 w 1208"/>
                  <a:gd name="T33" fmla="*/ 127 h 634"/>
                  <a:gd name="T34" fmla="*/ 1129 w 1208"/>
                  <a:gd name="T35" fmla="*/ 432 h 634"/>
                  <a:gd name="T36" fmla="*/ 1006 w 1208"/>
                  <a:gd name="T37" fmla="*/ 555 h 634"/>
                  <a:gd name="T38" fmla="*/ 202 w 1208"/>
                  <a:gd name="T39" fmla="*/ 555 h 634"/>
                  <a:gd name="T40" fmla="*/ 79 w 1208"/>
                  <a:gd name="T41" fmla="*/ 432 h 634"/>
                  <a:gd name="T42" fmla="*/ 79 w 1208"/>
                  <a:gd name="T43" fmla="*/ 202 h 634"/>
                  <a:gd name="T44" fmla="*/ 202 w 1208"/>
                  <a:gd name="T45" fmla="*/ 79 h 634"/>
                  <a:gd name="T46" fmla="*/ 1006 w 1208"/>
                  <a:gd name="T47" fmla="*/ 79 h 634"/>
                  <a:gd name="T48" fmla="*/ 1129 w 1208"/>
                  <a:gd name="T49" fmla="*/ 202 h 634"/>
                  <a:gd name="T50" fmla="*/ 1129 w 1208"/>
                  <a:gd name="T51" fmla="*/ 432 h 6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08" h="634">
                    <a:moveTo>
                      <a:pt x="1169" y="127"/>
                    </a:moveTo>
                    <a:cubicBezTo>
                      <a:pt x="1120" y="127"/>
                      <a:pt x="1081" y="88"/>
                      <a:pt x="1081" y="39"/>
                    </a:cubicBezTo>
                    <a:cubicBezTo>
                      <a:pt x="1081" y="17"/>
                      <a:pt x="1063" y="0"/>
                      <a:pt x="1041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45" y="0"/>
                      <a:pt x="127" y="17"/>
                      <a:pt x="127" y="39"/>
                    </a:cubicBezTo>
                    <a:cubicBezTo>
                      <a:pt x="127" y="88"/>
                      <a:pt x="88" y="127"/>
                      <a:pt x="39" y="127"/>
                    </a:cubicBezTo>
                    <a:cubicBezTo>
                      <a:pt x="17" y="127"/>
                      <a:pt x="0" y="145"/>
                      <a:pt x="0" y="167"/>
                    </a:cubicBezTo>
                    <a:cubicBezTo>
                      <a:pt x="0" y="467"/>
                      <a:pt x="0" y="467"/>
                      <a:pt x="0" y="467"/>
                    </a:cubicBezTo>
                    <a:cubicBezTo>
                      <a:pt x="0" y="489"/>
                      <a:pt x="17" y="507"/>
                      <a:pt x="39" y="507"/>
                    </a:cubicBezTo>
                    <a:cubicBezTo>
                      <a:pt x="88" y="507"/>
                      <a:pt x="127" y="546"/>
                      <a:pt x="127" y="595"/>
                    </a:cubicBezTo>
                    <a:cubicBezTo>
                      <a:pt x="127" y="617"/>
                      <a:pt x="145" y="634"/>
                      <a:pt x="167" y="634"/>
                    </a:cubicBezTo>
                    <a:cubicBezTo>
                      <a:pt x="1041" y="634"/>
                      <a:pt x="1041" y="634"/>
                      <a:pt x="1041" y="634"/>
                    </a:cubicBezTo>
                    <a:cubicBezTo>
                      <a:pt x="1063" y="634"/>
                      <a:pt x="1081" y="617"/>
                      <a:pt x="1081" y="595"/>
                    </a:cubicBezTo>
                    <a:cubicBezTo>
                      <a:pt x="1081" y="546"/>
                      <a:pt x="1120" y="507"/>
                      <a:pt x="1169" y="507"/>
                    </a:cubicBezTo>
                    <a:cubicBezTo>
                      <a:pt x="1191" y="507"/>
                      <a:pt x="1208" y="489"/>
                      <a:pt x="1208" y="467"/>
                    </a:cubicBezTo>
                    <a:cubicBezTo>
                      <a:pt x="1208" y="167"/>
                      <a:pt x="1208" y="167"/>
                      <a:pt x="1208" y="167"/>
                    </a:cubicBezTo>
                    <a:cubicBezTo>
                      <a:pt x="1208" y="145"/>
                      <a:pt x="1191" y="127"/>
                      <a:pt x="1169" y="127"/>
                    </a:cubicBezTo>
                    <a:close/>
                    <a:moveTo>
                      <a:pt x="1129" y="432"/>
                    </a:moveTo>
                    <a:cubicBezTo>
                      <a:pt x="1069" y="447"/>
                      <a:pt x="1021" y="495"/>
                      <a:pt x="1006" y="555"/>
                    </a:cubicBezTo>
                    <a:cubicBezTo>
                      <a:pt x="202" y="555"/>
                      <a:pt x="202" y="555"/>
                      <a:pt x="202" y="555"/>
                    </a:cubicBezTo>
                    <a:cubicBezTo>
                      <a:pt x="187" y="495"/>
                      <a:pt x="139" y="447"/>
                      <a:pt x="79" y="432"/>
                    </a:cubicBezTo>
                    <a:cubicBezTo>
                      <a:pt x="79" y="202"/>
                      <a:pt x="79" y="202"/>
                      <a:pt x="79" y="202"/>
                    </a:cubicBezTo>
                    <a:cubicBezTo>
                      <a:pt x="139" y="187"/>
                      <a:pt x="187" y="139"/>
                      <a:pt x="202" y="79"/>
                    </a:cubicBezTo>
                    <a:cubicBezTo>
                      <a:pt x="1006" y="79"/>
                      <a:pt x="1006" y="79"/>
                      <a:pt x="1006" y="79"/>
                    </a:cubicBezTo>
                    <a:cubicBezTo>
                      <a:pt x="1021" y="139"/>
                      <a:pt x="1069" y="187"/>
                      <a:pt x="1129" y="202"/>
                    </a:cubicBezTo>
                    <a:cubicBezTo>
                      <a:pt x="1129" y="432"/>
                      <a:pt x="1129" y="432"/>
                      <a:pt x="1129" y="4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Freeform 13"/>
              <p:cNvSpPr>
                <a:spLocks/>
              </p:cNvSpPr>
              <p:nvPr/>
            </p:nvSpPr>
            <p:spPr bwMode="auto">
              <a:xfrm>
                <a:off x="3464829" y="3368967"/>
                <a:ext cx="32638" cy="85176"/>
              </a:xfrm>
              <a:custGeom>
                <a:avLst/>
                <a:gdLst>
                  <a:gd name="T0" fmla="*/ 99 w 139"/>
                  <a:gd name="T1" fmla="*/ 0 h 364"/>
                  <a:gd name="T2" fmla="*/ 39 w 139"/>
                  <a:gd name="T3" fmla="*/ 0 h 364"/>
                  <a:gd name="T4" fmla="*/ 0 w 139"/>
                  <a:gd name="T5" fmla="*/ 40 h 364"/>
                  <a:gd name="T6" fmla="*/ 39 w 139"/>
                  <a:gd name="T7" fmla="*/ 79 h 364"/>
                  <a:gd name="T8" fmla="*/ 59 w 139"/>
                  <a:gd name="T9" fmla="*/ 79 h 364"/>
                  <a:gd name="T10" fmla="*/ 59 w 139"/>
                  <a:gd name="T11" fmla="*/ 324 h 364"/>
                  <a:gd name="T12" fmla="*/ 99 w 139"/>
                  <a:gd name="T13" fmla="*/ 364 h 364"/>
                  <a:gd name="T14" fmla="*/ 139 w 139"/>
                  <a:gd name="T15" fmla="*/ 324 h 364"/>
                  <a:gd name="T16" fmla="*/ 139 w 139"/>
                  <a:gd name="T17" fmla="*/ 40 h 364"/>
                  <a:gd name="T18" fmla="*/ 99 w 139"/>
                  <a:gd name="T19" fmla="*/ 0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9" h="364">
                    <a:moveTo>
                      <a:pt x="99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62"/>
                      <a:pt x="18" y="79"/>
                      <a:pt x="39" y="79"/>
                    </a:cubicBezTo>
                    <a:cubicBezTo>
                      <a:pt x="59" y="79"/>
                      <a:pt x="59" y="79"/>
                      <a:pt x="59" y="79"/>
                    </a:cubicBezTo>
                    <a:cubicBezTo>
                      <a:pt x="59" y="324"/>
                      <a:pt x="59" y="324"/>
                      <a:pt x="59" y="324"/>
                    </a:cubicBezTo>
                    <a:cubicBezTo>
                      <a:pt x="59" y="346"/>
                      <a:pt x="77" y="364"/>
                      <a:pt x="99" y="364"/>
                    </a:cubicBezTo>
                    <a:cubicBezTo>
                      <a:pt x="121" y="364"/>
                      <a:pt x="139" y="346"/>
                      <a:pt x="139" y="324"/>
                    </a:cubicBezTo>
                    <a:cubicBezTo>
                      <a:pt x="139" y="40"/>
                      <a:pt x="139" y="40"/>
                      <a:pt x="139" y="40"/>
                    </a:cubicBezTo>
                    <a:cubicBezTo>
                      <a:pt x="139" y="18"/>
                      <a:pt x="121" y="0"/>
                      <a:pt x="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Freeform 14"/>
              <p:cNvSpPr>
                <a:spLocks noEditPoints="1"/>
              </p:cNvSpPr>
              <p:nvPr/>
            </p:nvSpPr>
            <p:spPr bwMode="auto">
              <a:xfrm>
                <a:off x="3518959" y="3368967"/>
                <a:ext cx="61295" cy="85176"/>
              </a:xfrm>
              <a:custGeom>
                <a:avLst/>
                <a:gdLst>
                  <a:gd name="T0" fmla="*/ 222 w 262"/>
                  <a:gd name="T1" fmla="*/ 0 h 364"/>
                  <a:gd name="T2" fmla="*/ 40 w 262"/>
                  <a:gd name="T3" fmla="*/ 0 h 364"/>
                  <a:gd name="T4" fmla="*/ 0 w 262"/>
                  <a:gd name="T5" fmla="*/ 40 h 364"/>
                  <a:gd name="T6" fmla="*/ 0 w 262"/>
                  <a:gd name="T7" fmla="*/ 324 h 364"/>
                  <a:gd name="T8" fmla="*/ 40 w 262"/>
                  <a:gd name="T9" fmla="*/ 364 h 364"/>
                  <a:gd name="T10" fmla="*/ 222 w 262"/>
                  <a:gd name="T11" fmla="*/ 364 h 364"/>
                  <a:gd name="T12" fmla="*/ 262 w 262"/>
                  <a:gd name="T13" fmla="*/ 324 h 364"/>
                  <a:gd name="T14" fmla="*/ 262 w 262"/>
                  <a:gd name="T15" fmla="*/ 40 h 364"/>
                  <a:gd name="T16" fmla="*/ 222 w 262"/>
                  <a:gd name="T17" fmla="*/ 0 h 364"/>
                  <a:gd name="T18" fmla="*/ 183 w 262"/>
                  <a:gd name="T19" fmla="*/ 285 h 364"/>
                  <a:gd name="T20" fmla="*/ 80 w 262"/>
                  <a:gd name="T21" fmla="*/ 285 h 364"/>
                  <a:gd name="T22" fmla="*/ 80 w 262"/>
                  <a:gd name="T23" fmla="*/ 79 h 364"/>
                  <a:gd name="T24" fmla="*/ 183 w 262"/>
                  <a:gd name="T25" fmla="*/ 79 h 364"/>
                  <a:gd name="T26" fmla="*/ 183 w 262"/>
                  <a:gd name="T27" fmla="*/ 285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62" h="364">
                    <a:moveTo>
                      <a:pt x="222" y="0"/>
                    </a:move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324"/>
                      <a:pt x="0" y="324"/>
                      <a:pt x="0" y="324"/>
                    </a:cubicBezTo>
                    <a:cubicBezTo>
                      <a:pt x="0" y="346"/>
                      <a:pt x="18" y="364"/>
                      <a:pt x="40" y="364"/>
                    </a:cubicBezTo>
                    <a:cubicBezTo>
                      <a:pt x="222" y="364"/>
                      <a:pt x="222" y="364"/>
                      <a:pt x="222" y="364"/>
                    </a:cubicBezTo>
                    <a:cubicBezTo>
                      <a:pt x="244" y="364"/>
                      <a:pt x="262" y="346"/>
                      <a:pt x="262" y="324"/>
                    </a:cubicBezTo>
                    <a:cubicBezTo>
                      <a:pt x="262" y="40"/>
                      <a:pt x="262" y="40"/>
                      <a:pt x="262" y="40"/>
                    </a:cubicBezTo>
                    <a:cubicBezTo>
                      <a:pt x="262" y="18"/>
                      <a:pt x="244" y="0"/>
                      <a:pt x="222" y="0"/>
                    </a:cubicBezTo>
                    <a:close/>
                    <a:moveTo>
                      <a:pt x="183" y="285"/>
                    </a:moveTo>
                    <a:cubicBezTo>
                      <a:pt x="80" y="285"/>
                      <a:pt x="80" y="285"/>
                      <a:pt x="80" y="285"/>
                    </a:cubicBezTo>
                    <a:cubicBezTo>
                      <a:pt x="80" y="79"/>
                      <a:pt x="80" y="79"/>
                      <a:pt x="80" y="79"/>
                    </a:cubicBezTo>
                    <a:cubicBezTo>
                      <a:pt x="183" y="79"/>
                      <a:pt x="183" y="79"/>
                      <a:pt x="183" y="79"/>
                    </a:cubicBezTo>
                    <a:lnTo>
                      <a:pt x="183" y="28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17" name="Rectangle 116"/>
            <p:cNvSpPr/>
            <p:nvPr/>
          </p:nvSpPr>
          <p:spPr>
            <a:xfrm>
              <a:off x="4500783" y="1883938"/>
              <a:ext cx="3195593" cy="3231650"/>
            </a:xfrm>
            <a:prstGeom prst="rect">
              <a:avLst/>
            </a:prstGeom>
            <a:solidFill>
              <a:srgbClr val="CFCFC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Rectangle 96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883272" y="969860"/>
              <a:ext cx="2834295" cy="746432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4000">
                  <a:srgbClr val="85E0E7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98204" y="969860"/>
              <a:ext cx="746432" cy="746432"/>
            </a:xfrm>
            <a:prstGeom prst="ellipse">
              <a:avLst/>
            </a:prstGeom>
            <a:solidFill>
              <a:srgbClr val="43CDD9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Freeform 18" descr="This is an icon of a human being. "/>
            <p:cNvSpPr>
              <a:spLocks noEditPoints="1"/>
            </p:cNvSpPr>
            <p:nvPr/>
          </p:nvSpPr>
          <p:spPr bwMode="auto">
            <a:xfrm>
              <a:off x="4749270" y="1182277"/>
              <a:ext cx="244300" cy="321597"/>
            </a:xfrm>
            <a:custGeom>
              <a:avLst/>
              <a:gdLst>
                <a:gd name="T0" fmla="*/ 980 w 1559"/>
                <a:gd name="T1" fmla="*/ 1084 h 2048"/>
                <a:gd name="T2" fmla="*/ 1202 w 1559"/>
                <a:gd name="T3" fmla="*/ 678 h 2048"/>
                <a:gd name="T4" fmla="*/ 1252 w 1559"/>
                <a:gd name="T5" fmla="*/ 469 h 2048"/>
                <a:gd name="T6" fmla="*/ 637 w 1559"/>
                <a:gd name="T7" fmla="*/ 43 h 2048"/>
                <a:gd name="T8" fmla="*/ 348 w 1559"/>
                <a:gd name="T9" fmla="*/ 260 h 2048"/>
                <a:gd name="T10" fmla="*/ 346 w 1559"/>
                <a:gd name="T11" fmla="*/ 666 h 2048"/>
                <a:gd name="T12" fmla="*/ 578 w 1559"/>
                <a:gd name="T13" fmla="*/ 1084 h 2048"/>
                <a:gd name="T14" fmla="*/ 0 w 1559"/>
                <a:gd name="T15" fmla="*/ 1646 h 2048"/>
                <a:gd name="T16" fmla="*/ 46 w 1559"/>
                <a:gd name="T17" fmla="*/ 2048 h 2048"/>
                <a:gd name="T18" fmla="*/ 1107 w 1559"/>
                <a:gd name="T19" fmla="*/ 2048 h 2048"/>
                <a:gd name="T20" fmla="*/ 1559 w 1559"/>
                <a:gd name="T21" fmla="*/ 2002 h 2048"/>
                <a:gd name="T22" fmla="*/ 1253 w 1559"/>
                <a:gd name="T23" fmla="*/ 1330 h 2048"/>
                <a:gd name="T24" fmla="*/ 651 w 1559"/>
                <a:gd name="T25" fmla="*/ 134 h 2048"/>
                <a:gd name="T26" fmla="*/ 818 w 1559"/>
                <a:gd name="T27" fmla="*/ 92 h 2048"/>
                <a:gd name="T28" fmla="*/ 1160 w 1559"/>
                <a:gd name="T29" fmla="*/ 487 h 2048"/>
                <a:gd name="T30" fmla="*/ 702 w 1559"/>
                <a:gd name="T31" fmla="*/ 427 h 2048"/>
                <a:gd name="T32" fmla="*/ 622 w 1559"/>
                <a:gd name="T33" fmla="*/ 373 h 2048"/>
                <a:gd name="T34" fmla="*/ 515 w 1559"/>
                <a:gd name="T35" fmla="*/ 380 h 2048"/>
                <a:gd name="T36" fmla="*/ 599 w 1559"/>
                <a:gd name="T37" fmla="*/ 143 h 2048"/>
                <a:gd name="T38" fmla="*/ 447 w 1559"/>
                <a:gd name="T39" fmla="*/ 660 h 2048"/>
                <a:gd name="T40" fmla="*/ 595 w 1559"/>
                <a:gd name="T41" fmla="*/ 484 h 2048"/>
                <a:gd name="T42" fmla="*/ 1016 w 1559"/>
                <a:gd name="T43" fmla="*/ 519 h 2048"/>
                <a:gd name="T44" fmla="*/ 1116 w 1559"/>
                <a:gd name="T45" fmla="*/ 585 h 2048"/>
                <a:gd name="T46" fmla="*/ 558 w 1559"/>
                <a:gd name="T47" fmla="*/ 941 h 2048"/>
                <a:gd name="T48" fmla="*/ 779 w 1559"/>
                <a:gd name="T49" fmla="*/ 1149 h 2048"/>
                <a:gd name="T50" fmla="*/ 1028 w 1559"/>
                <a:gd name="T51" fmla="*/ 1347 h 2048"/>
                <a:gd name="T52" fmla="*/ 779 w 1559"/>
                <a:gd name="T53" fmla="*/ 1695 h 2048"/>
                <a:gd name="T54" fmla="*/ 530 w 1559"/>
                <a:gd name="T55" fmla="*/ 1347 h 2048"/>
                <a:gd name="T56" fmla="*/ 1466 w 1559"/>
                <a:gd name="T57" fmla="*/ 1956 h 2048"/>
                <a:gd name="T58" fmla="*/ 451 w 1559"/>
                <a:gd name="T59" fmla="*/ 1956 h 2048"/>
                <a:gd name="T60" fmla="*/ 92 w 1559"/>
                <a:gd name="T61" fmla="*/ 1646 h 2048"/>
                <a:gd name="T62" fmla="*/ 451 w 1559"/>
                <a:gd name="T63" fmla="*/ 1393 h 2048"/>
                <a:gd name="T64" fmla="*/ 779 w 1559"/>
                <a:gd name="T65" fmla="*/ 1787 h 2048"/>
                <a:gd name="T66" fmla="*/ 861 w 1559"/>
                <a:gd name="T67" fmla="*/ 1744 h 2048"/>
                <a:gd name="T68" fmla="*/ 1242 w 1559"/>
                <a:gd name="T69" fmla="*/ 1422 h 2048"/>
                <a:gd name="T70" fmla="*/ 1466 w 1559"/>
                <a:gd name="T71" fmla="*/ 1956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59" h="2048">
                  <a:moveTo>
                    <a:pt x="1253" y="1330"/>
                  </a:moveTo>
                  <a:cubicBezTo>
                    <a:pt x="1251" y="1330"/>
                    <a:pt x="1015" y="1337"/>
                    <a:pt x="980" y="1084"/>
                  </a:cubicBezTo>
                  <a:cubicBezTo>
                    <a:pt x="1019" y="1057"/>
                    <a:pt x="1055" y="1022"/>
                    <a:pt x="1087" y="979"/>
                  </a:cubicBezTo>
                  <a:cubicBezTo>
                    <a:pt x="1148" y="895"/>
                    <a:pt x="1188" y="791"/>
                    <a:pt x="1202" y="678"/>
                  </a:cubicBezTo>
                  <a:cubicBezTo>
                    <a:pt x="1207" y="674"/>
                    <a:pt x="1211" y="668"/>
                    <a:pt x="1214" y="662"/>
                  </a:cubicBezTo>
                  <a:cubicBezTo>
                    <a:pt x="1239" y="601"/>
                    <a:pt x="1252" y="536"/>
                    <a:pt x="1252" y="469"/>
                  </a:cubicBezTo>
                  <a:cubicBezTo>
                    <a:pt x="1252" y="210"/>
                    <a:pt x="1057" y="0"/>
                    <a:pt x="818" y="0"/>
                  </a:cubicBezTo>
                  <a:cubicBezTo>
                    <a:pt x="755" y="0"/>
                    <a:pt x="694" y="14"/>
                    <a:pt x="637" y="43"/>
                  </a:cubicBezTo>
                  <a:cubicBezTo>
                    <a:pt x="615" y="45"/>
                    <a:pt x="594" y="48"/>
                    <a:pt x="573" y="54"/>
                  </a:cubicBezTo>
                  <a:cubicBezTo>
                    <a:pt x="475" y="83"/>
                    <a:pt x="395" y="156"/>
                    <a:pt x="348" y="260"/>
                  </a:cubicBezTo>
                  <a:cubicBezTo>
                    <a:pt x="302" y="361"/>
                    <a:pt x="293" y="480"/>
                    <a:pt x="322" y="595"/>
                  </a:cubicBezTo>
                  <a:cubicBezTo>
                    <a:pt x="328" y="619"/>
                    <a:pt x="336" y="643"/>
                    <a:pt x="346" y="666"/>
                  </a:cubicBezTo>
                  <a:cubicBezTo>
                    <a:pt x="348" y="672"/>
                    <a:pt x="352" y="677"/>
                    <a:pt x="356" y="681"/>
                  </a:cubicBezTo>
                  <a:cubicBezTo>
                    <a:pt x="379" y="858"/>
                    <a:pt x="463" y="1004"/>
                    <a:pt x="578" y="1084"/>
                  </a:cubicBezTo>
                  <a:cubicBezTo>
                    <a:pt x="542" y="1337"/>
                    <a:pt x="307" y="1330"/>
                    <a:pt x="305" y="1330"/>
                  </a:cubicBezTo>
                  <a:cubicBezTo>
                    <a:pt x="136" y="1336"/>
                    <a:pt x="0" y="1475"/>
                    <a:pt x="0" y="1646"/>
                  </a:cubicBezTo>
                  <a:cubicBezTo>
                    <a:pt x="0" y="2002"/>
                    <a:pt x="0" y="2002"/>
                    <a:pt x="0" y="2002"/>
                  </a:cubicBezTo>
                  <a:cubicBezTo>
                    <a:pt x="0" y="2027"/>
                    <a:pt x="20" y="2048"/>
                    <a:pt x="46" y="2048"/>
                  </a:cubicBezTo>
                  <a:cubicBezTo>
                    <a:pt x="451" y="2048"/>
                    <a:pt x="451" y="2048"/>
                    <a:pt x="451" y="2048"/>
                  </a:cubicBezTo>
                  <a:cubicBezTo>
                    <a:pt x="1107" y="2048"/>
                    <a:pt x="1107" y="2048"/>
                    <a:pt x="1107" y="2048"/>
                  </a:cubicBezTo>
                  <a:cubicBezTo>
                    <a:pt x="1512" y="2048"/>
                    <a:pt x="1512" y="2048"/>
                    <a:pt x="1512" y="2048"/>
                  </a:cubicBezTo>
                  <a:cubicBezTo>
                    <a:pt x="1538" y="2048"/>
                    <a:pt x="1559" y="2027"/>
                    <a:pt x="1559" y="2002"/>
                  </a:cubicBezTo>
                  <a:cubicBezTo>
                    <a:pt x="1559" y="1646"/>
                    <a:pt x="1559" y="1646"/>
                    <a:pt x="1559" y="1646"/>
                  </a:cubicBezTo>
                  <a:cubicBezTo>
                    <a:pt x="1558" y="1475"/>
                    <a:pt x="1422" y="1336"/>
                    <a:pt x="1253" y="1330"/>
                  </a:cubicBezTo>
                  <a:close/>
                  <a:moveTo>
                    <a:pt x="599" y="143"/>
                  </a:moveTo>
                  <a:cubicBezTo>
                    <a:pt x="615" y="138"/>
                    <a:pt x="633" y="135"/>
                    <a:pt x="651" y="134"/>
                  </a:cubicBezTo>
                  <a:cubicBezTo>
                    <a:pt x="658" y="134"/>
                    <a:pt x="665" y="132"/>
                    <a:pt x="671" y="129"/>
                  </a:cubicBezTo>
                  <a:cubicBezTo>
                    <a:pt x="717" y="105"/>
                    <a:pt x="767" y="92"/>
                    <a:pt x="818" y="92"/>
                  </a:cubicBezTo>
                  <a:cubicBezTo>
                    <a:pt x="1006" y="92"/>
                    <a:pt x="1160" y="261"/>
                    <a:pt x="1160" y="469"/>
                  </a:cubicBezTo>
                  <a:cubicBezTo>
                    <a:pt x="1160" y="475"/>
                    <a:pt x="1160" y="481"/>
                    <a:pt x="1160" y="487"/>
                  </a:cubicBezTo>
                  <a:cubicBezTo>
                    <a:pt x="1123" y="450"/>
                    <a:pt x="1072" y="427"/>
                    <a:pt x="1016" y="427"/>
                  </a:cubicBezTo>
                  <a:cubicBezTo>
                    <a:pt x="702" y="427"/>
                    <a:pt x="702" y="427"/>
                    <a:pt x="702" y="427"/>
                  </a:cubicBezTo>
                  <a:cubicBezTo>
                    <a:pt x="683" y="427"/>
                    <a:pt x="665" y="421"/>
                    <a:pt x="650" y="410"/>
                  </a:cubicBezTo>
                  <a:cubicBezTo>
                    <a:pt x="638" y="400"/>
                    <a:pt x="628" y="388"/>
                    <a:pt x="622" y="373"/>
                  </a:cubicBezTo>
                  <a:cubicBezTo>
                    <a:pt x="613" y="350"/>
                    <a:pt x="590" y="336"/>
                    <a:pt x="566" y="338"/>
                  </a:cubicBezTo>
                  <a:cubicBezTo>
                    <a:pt x="542" y="339"/>
                    <a:pt x="521" y="356"/>
                    <a:pt x="515" y="380"/>
                  </a:cubicBezTo>
                  <a:cubicBezTo>
                    <a:pt x="497" y="450"/>
                    <a:pt x="460" y="515"/>
                    <a:pt x="410" y="567"/>
                  </a:cubicBezTo>
                  <a:cubicBezTo>
                    <a:pt x="364" y="376"/>
                    <a:pt x="448" y="187"/>
                    <a:pt x="599" y="143"/>
                  </a:cubicBezTo>
                  <a:close/>
                  <a:moveTo>
                    <a:pt x="558" y="941"/>
                  </a:moveTo>
                  <a:cubicBezTo>
                    <a:pt x="498" y="867"/>
                    <a:pt x="459" y="768"/>
                    <a:pt x="447" y="660"/>
                  </a:cubicBezTo>
                  <a:cubicBezTo>
                    <a:pt x="505" y="608"/>
                    <a:pt x="551" y="543"/>
                    <a:pt x="581" y="472"/>
                  </a:cubicBezTo>
                  <a:cubicBezTo>
                    <a:pt x="585" y="476"/>
                    <a:pt x="590" y="480"/>
                    <a:pt x="595" y="484"/>
                  </a:cubicBezTo>
                  <a:cubicBezTo>
                    <a:pt x="626" y="507"/>
                    <a:pt x="663" y="519"/>
                    <a:pt x="702" y="519"/>
                  </a:cubicBezTo>
                  <a:cubicBezTo>
                    <a:pt x="1016" y="519"/>
                    <a:pt x="1016" y="519"/>
                    <a:pt x="1016" y="519"/>
                  </a:cubicBezTo>
                  <a:cubicBezTo>
                    <a:pt x="1060" y="519"/>
                    <a:pt x="1099" y="546"/>
                    <a:pt x="1116" y="584"/>
                  </a:cubicBezTo>
                  <a:cubicBezTo>
                    <a:pt x="1116" y="584"/>
                    <a:pt x="1116" y="585"/>
                    <a:pt x="1116" y="585"/>
                  </a:cubicBezTo>
                  <a:cubicBezTo>
                    <a:pt x="1116" y="845"/>
                    <a:pt x="965" y="1057"/>
                    <a:pt x="779" y="1057"/>
                  </a:cubicBezTo>
                  <a:cubicBezTo>
                    <a:pt x="698" y="1057"/>
                    <a:pt x="620" y="1016"/>
                    <a:pt x="558" y="941"/>
                  </a:cubicBezTo>
                  <a:close/>
                  <a:moveTo>
                    <a:pt x="664" y="1129"/>
                  </a:moveTo>
                  <a:cubicBezTo>
                    <a:pt x="701" y="1142"/>
                    <a:pt x="739" y="1149"/>
                    <a:pt x="779" y="1149"/>
                  </a:cubicBezTo>
                  <a:cubicBezTo>
                    <a:pt x="818" y="1149"/>
                    <a:pt x="857" y="1142"/>
                    <a:pt x="894" y="1129"/>
                  </a:cubicBezTo>
                  <a:cubicBezTo>
                    <a:pt x="911" y="1217"/>
                    <a:pt x="959" y="1294"/>
                    <a:pt x="1028" y="1347"/>
                  </a:cubicBezTo>
                  <a:cubicBezTo>
                    <a:pt x="786" y="1691"/>
                    <a:pt x="786" y="1691"/>
                    <a:pt x="786" y="1691"/>
                  </a:cubicBezTo>
                  <a:cubicBezTo>
                    <a:pt x="784" y="1694"/>
                    <a:pt x="782" y="1695"/>
                    <a:pt x="779" y="1695"/>
                  </a:cubicBezTo>
                  <a:cubicBezTo>
                    <a:pt x="776" y="1695"/>
                    <a:pt x="774" y="1694"/>
                    <a:pt x="773" y="1691"/>
                  </a:cubicBezTo>
                  <a:cubicBezTo>
                    <a:pt x="530" y="1347"/>
                    <a:pt x="530" y="1347"/>
                    <a:pt x="530" y="1347"/>
                  </a:cubicBezTo>
                  <a:cubicBezTo>
                    <a:pt x="599" y="1294"/>
                    <a:pt x="648" y="1217"/>
                    <a:pt x="664" y="1129"/>
                  </a:cubicBezTo>
                  <a:close/>
                  <a:moveTo>
                    <a:pt x="1466" y="1956"/>
                  </a:moveTo>
                  <a:cubicBezTo>
                    <a:pt x="1107" y="1956"/>
                    <a:pt x="1107" y="1956"/>
                    <a:pt x="1107" y="1956"/>
                  </a:cubicBezTo>
                  <a:cubicBezTo>
                    <a:pt x="451" y="1956"/>
                    <a:pt x="451" y="1956"/>
                    <a:pt x="451" y="1956"/>
                  </a:cubicBezTo>
                  <a:cubicBezTo>
                    <a:pt x="92" y="1956"/>
                    <a:pt x="92" y="1956"/>
                    <a:pt x="92" y="1956"/>
                  </a:cubicBezTo>
                  <a:cubicBezTo>
                    <a:pt x="92" y="1646"/>
                    <a:pt x="92" y="1646"/>
                    <a:pt x="92" y="1646"/>
                  </a:cubicBezTo>
                  <a:cubicBezTo>
                    <a:pt x="92" y="1522"/>
                    <a:pt x="192" y="1422"/>
                    <a:pt x="316" y="1422"/>
                  </a:cubicBezTo>
                  <a:cubicBezTo>
                    <a:pt x="318" y="1422"/>
                    <a:pt x="392" y="1420"/>
                    <a:pt x="451" y="1393"/>
                  </a:cubicBezTo>
                  <a:cubicBezTo>
                    <a:pt x="697" y="1744"/>
                    <a:pt x="697" y="1744"/>
                    <a:pt x="697" y="1744"/>
                  </a:cubicBezTo>
                  <a:cubicBezTo>
                    <a:pt x="716" y="1771"/>
                    <a:pt x="746" y="1787"/>
                    <a:pt x="779" y="1787"/>
                  </a:cubicBezTo>
                  <a:cubicBezTo>
                    <a:pt x="779" y="1787"/>
                    <a:pt x="779" y="1787"/>
                    <a:pt x="779" y="1787"/>
                  </a:cubicBezTo>
                  <a:cubicBezTo>
                    <a:pt x="812" y="1787"/>
                    <a:pt x="842" y="1771"/>
                    <a:pt x="861" y="1744"/>
                  </a:cubicBezTo>
                  <a:cubicBezTo>
                    <a:pt x="1108" y="1393"/>
                    <a:pt x="1108" y="1393"/>
                    <a:pt x="1108" y="1393"/>
                  </a:cubicBezTo>
                  <a:cubicBezTo>
                    <a:pt x="1174" y="1422"/>
                    <a:pt x="1240" y="1422"/>
                    <a:pt x="1242" y="1422"/>
                  </a:cubicBezTo>
                  <a:cubicBezTo>
                    <a:pt x="1366" y="1422"/>
                    <a:pt x="1466" y="1522"/>
                    <a:pt x="1466" y="1646"/>
                  </a:cubicBezTo>
                  <a:cubicBezTo>
                    <a:pt x="1466" y="1956"/>
                    <a:pt x="1466" y="1956"/>
                    <a:pt x="1466" y="19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Rectangle 97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770557" y="969860"/>
              <a:ext cx="2838048" cy="746432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4000">
                  <a:srgbClr val="DBDBDB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397342" y="969860"/>
              <a:ext cx="746432" cy="746432"/>
            </a:xfrm>
            <a:prstGeom prst="ellipse">
              <a:avLst/>
            </a:prstGeom>
            <a:solidFill>
              <a:srgbClr val="BABABA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7" name="Group 86" descr="This is an icon of a chart. "/>
            <p:cNvGrpSpPr/>
            <p:nvPr/>
          </p:nvGrpSpPr>
          <p:grpSpPr>
            <a:xfrm>
              <a:off x="8574429" y="1249829"/>
              <a:ext cx="392258" cy="186494"/>
              <a:chOff x="4254500" y="2100263"/>
              <a:chExt cx="1906588" cy="906463"/>
            </a:xfrm>
          </p:grpSpPr>
          <p:sp>
            <p:nvSpPr>
              <p:cNvPr id="88" name="Freeform 5"/>
              <p:cNvSpPr>
                <a:spLocks noEditPoints="1"/>
              </p:cNvSpPr>
              <p:nvPr/>
            </p:nvSpPr>
            <p:spPr bwMode="auto">
              <a:xfrm>
                <a:off x="4254500" y="2100263"/>
                <a:ext cx="1906588" cy="906463"/>
              </a:xfrm>
              <a:custGeom>
                <a:avLst/>
                <a:gdLst>
                  <a:gd name="T0" fmla="*/ 1831 w 2048"/>
                  <a:gd name="T1" fmla="*/ 0 h 970"/>
                  <a:gd name="T2" fmla="*/ 1613 w 2048"/>
                  <a:gd name="T3" fmla="*/ 217 h 970"/>
                  <a:gd name="T4" fmla="*/ 1648 w 2048"/>
                  <a:gd name="T5" fmla="*/ 336 h 970"/>
                  <a:gd name="T6" fmla="*/ 1413 w 2048"/>
                  <a:gd name="T7" fmla="*/ 571 h 970"/>
                  <a:gd name="T8" fmla="*/ 1295 w 2048"/>
                  <a:gd name="T9" fmla="*/ 535 h 970"/>
                  <a:gd name="T10" fmla="*/ 1173 w 2048"/>
                  <a:gd name="T11" fmla="*/ 573 h 970"/>
                  <a:gd name="T12" fmla="*/ 935 w 2048"/>
                  <a:gd name="T13" fmla="*/ 336 h 970"/>
                  <a:gd name="T14" fmla="*/ 971 w 2048"/>
                  <a:gd name="T15" fmla="*/ 217 h 970"/>
                  <a:gd name="T16" fmla="*/ 753 w 2048"/>
                  <a:gd name="T17" fmla="*/ 0 h 970"/>
                  <a:gd name="T18" fmla="*/ 536 w 2048"/>
                  <a:gd name="T19" fmla="*/ 217 h 970"/>
                  <a:gd name="T20" fmla="*/ 571 w 2048"/>
                  <a:gd name="T21" fmla="*/ 336 h 970"/>
                  <a:gd name="T22" fmla="*/ 336 w 2048"/>
                  <a:gd name="T23" fmla="*/ 571 h 970"/>
                  <a:gd name="T24" fmla="*/ 217 w 2048"/>
                  <a:gd name="T25" fmla="*/ 535 h 970"/>
                  <a:gd name="T26" fmla="*/ 0 w 2048"/>
                  <a:gd name="T27" fmla="*/ 753 h 970"/>
                  <a:gd name="T28" fmla="*/ 217 w 2048"/>
                  <a:gd name="T29" fmla="*/ 970 h 970"/>
                  <a:gd name="T30" fmla="*/ 435 w 2048"/>
                  <a:gd name="T31" fmla="*/ 753 h 970"/>
                  <a:gd name="T32" fmla="*/ 400 w 2048"/>
                  <a:gd name="T33" fmla="*/ 634 h 970"/>
                  <a:gd name="T34" fmla="*/ 635 w 2048"/>
                  <a:gd name="T35" fmla="*/ 399 h 970"/>
                  <a:gd name="T36" fmla="*/ 753 w 2048"/>
                  <a:gd name="T37" fmla="*/ 435 h 970"/>
                  <a:gd name="T38" fmla="*/ 872 w 2048"/>
                  <a:gd name="T39" fmla="*/ 399 h 970"/>
                  <a:gd name="T40" fmla="*/ 1110 w 2048"/>
                  <a:gd name="T41" fmla="*/ 638 h 970"/>
                  <a:gd name="T42" fmla="*/ 1077 w 2048"/>
                  <a:gd name="T43" fmla="*/ 753 h 970"/>
                  <a:gd name="T44" fmla="*/ 1295 w 2048"/>
                  <a:gd name="T45" fmla="*/ 970 h 970"/>
                  <a:gd name="T46" fmla="*/ 1512 w 2048"/>
                  <a:gd name="T47" fmla="*/ 753 h 970"/>
                  <a:gd name="T48" fmla="*/ 1477 w 2048"/>
                  <a:gd name="T49" fmla="*/ 634 h 970"/>
                  <a:gd name="T50" fmla="*/ 1712 w 2048"/>
                  <a:gd name="T51" fmla="*/ 399 h 970"/>
                  <a:gd name="T52" fmla="*/ 1831 w 2048"/>
                  <a:gd name="T53" fmla="*/ 435 h 970"/>
                  <a:gd name="T54" fmla="*/ 2048 w 2048"/>
                  <a:gd name="T55" fmla="*/ 217 h 970"/>
                  <a:gd name="T56" fmla="*/ 1831 w 2048"/>
                  <a:gd name="T57" fmla="*/ 0 h 970"/>
                  <a:gd name="T58" fmla="*/ 217 w 2048"/>
                  <a:gd name="T59" fmla="*/ 880 h 970"/>
                  <a:gd name="T60" fmla="*/ 90 w 2048"/>
                  <a:gd name="T61" fmla="*/ 753 h 970"/>
                  <a:gd name="T62" fmla="*/ 217 w 2048"/>
                  <a:gd name="T63" fmla="*/ 625 h 970"/>
                  <a:gd name="T64" fmla="*/ 345 w 2048"/>
                  <a:gd name="T65" fmla="*/ 753 h 970"/>
                  <a:gd name="T66" fmla="*/ 217 w 2048"/>
                  <a:gd name="T67" fmla="*/ 880 h 970"/>
                  <a:gd name="T68" fmla="*/ 753 w 2048"/>
                  <a:gd name="T69" fmla="*/ 345 h 970"/>
                  <a:gd name="T70" fmla="*/ 626 w 2048"/>
                  <a:gd name="T71" fmla="*/ 217 h 970"/>
                  <a:gd name="T72" fmla="*/ 753 w 2048"/>
                  <a:gd name="T73" fmla="*/ 90 h 970"/>
                  <a:gd name="T74" fmla="*/ 881 w 2048"/>
                  <a:gd name="T75" fmla="*/ 217 h 970"/>
                  <a:gd name="T76" fmla="*/ 753 w 2048"/>
                  <a:gd name="T77" fmla="*/ 345 h 970"/>
                  <a:gd name="T78" fmla="*/ 1295 w 2048"/>
                  <a:gd name="T79" fmla="*/ 880 h 970"/>
                  <a:gd name="T80" fmla="*/ 1167 w 2048"/>
                  <a:gd name="T81" fmla="*/ 753 h 970"/>
                  <a:gd name="T82" fmla="*/ 1295 w 2048"/>
                  <a:gd name="T83" fmla="*/ 625 h 970"/>
                  <a:gd name="T84" fmla="*/ 1422 w 2048"/>
                  <a:gd name="T85" fmla="*/ 753 h 970"/>
                  <a:gd name="T86" fmla="*/ 1295 w 2048"/>
                  <a:gd name="T87" fmla="*/ 880 h 970"/>
                  <a:gd name="T88" fmla="*/ 1831 w 2048"/>
                  <a:gd name="T89" fmla="*/ 345 h 970"/>
                  <a:gd name="T90" fmla="*/ 1703 w 2048"/>
                  <a:gd name="T91" fmla="*/ 217 h 970"/>
                  <a:gd name="T92" fmla="*/ 1831 w 2048"/>
                  <a:gd name="T93" fmla="*/ 90 h 970"/>
                  <a:gd name="T94" fmla="*/ 1958 w 2048"/>
                  <a:gd name="T95" fmla="*/ 217 h 970"/>
                  <a:gd name="T96" fmla="*/ 1831 w 2048"/>
                  <a:gd name="T97" fmla="*/ 345 h 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48" h="970">
                    <a:moveTo>
                      <a:pt x="1831" y="0"/>
                    </a:moveTo>
                    <a:cubicBezTo>
                      <a:pt x="1711" y="0"/>
                      <a:pt x="1613" y="97"/>
                      <a:pt x="1613" y="217"/>
                    </a:cubicBezTo>
                    <a:cubicBezTo>
                      <a:pt x="1613" y="261"/>
                      <a:pt x="1626" y="302"/>
                      <a:pt x="1648" y="336"/>
                    </a:cubicBezTo>
                    <a:cubicBezTo>
                      <a:pt x="1413" y="571"/>
                      <a:pt x="1413" y="571"/>
                      <a:pt x="1413" y="571"/>
                    </a:cubicBezTo>
                    <a:cubicBezTo>
                      <a:pt x="1379" y="548"/>
                      <a:pt x="1339" y="535"/>
                      <a:pt x="1295" y="535"/>
                    </a:cubicBezTo>
                    <a:cubicBezTo>
                      <a:pt x="1250" y="535"/>
                      <a:pt x="1207" y="549"/>
                      <a:pt x="1173" y="573"/>
                    </a:cubicBezTo>
                    <a:cubicBezTo>
                      <a:pt x="935" y="336"/>
                      <a:pt x="935" y="336"/>
                      <a:pt x="935" y="336"/>
                    </a:cubicBezTo>
                    <a:cubicBezTo>
                      <a:pt x="958" y="302"/>
                      <a:pt x="971" y="261"/>
                      <a:pt x="971" y="217"/>
                    </a:cubicBezTo>
                    <a:cubicBezTo>
                      <a:pt x="971" y="97"/>
                      <a:pt x="873" y="0"/>
                      <a:pt x="753" y="0"/>
                    </a:cubicBezTo>
                    <a:cubicBezTo>
                      <a:pt x="633" y="0"/>
                      <a:pt x="536" y="97"/>
                      <a:pt x="536" y="217"/>
                    </a:cubicBezTo>
                    <a:cubicBezTo>
                      <a:pt x="536" y="261"/>
                      <a:pt x="549" y="302"/>
                      <a:pt x="571" y="336"/>
                    </a:cubicBezTo>
                    <a:cubicBezTo>
                      <a:pt x="336" y="571"/>
                      <a:pt x="336" y="571"/>
                      <a:pt x="336" y="571"/>
                    </a:cubicBezTo>
                    <a:cubicBezTo>
                      <a:pt x="302" y="548"/>
                      <a:pt x="261" y="535"/>
                      <a:pt x="217" y="535"/>
                    </a:cubicBezTo>
                    <a:cubicBezTo>
                      <a:pt x="98" y="535"/>
                      <a:pt x="0" y="633"/>
                      <a:pt x="0" y="753"/>
                    </a:cubicBezTo>
                    <a:cubicBezTo>
                      <a:pt x="0" y="873"/>
                      <a:pt x="98" y="970"/>
                      <a:pt x="217" y="970"/>
                    </a:cubicBezTo>
                    <a:cubicBezTo>
                      <a:pt x="337" y="970"/>
                      <a:pt x="435" y="873"/>
                      <a:pt x="435" y="753"/>
                    </a:cubicBezTo>
                    <a:cubicBezTo>
                      <a:pt x="435" y="709"/>
                      <a:pt x="422" y="668"/>
                      <a:pt x="400" y="634"/>
                    </a:cubicBezTo>
                    <a:cubicBezTo>
                      <a:pt x="635" y="399"/>
                      <a:pt x="635" y="399"/>
                      <a:pt x="635" y="399"/>
                    </a:cubicBezTo>
                    <a:cubicBezTo>
                      <a:pt x="669" y="422"/>
                      <a:pt x="709" y="435"/>
                      <a:pt x="753" y="435"/>
                    </a:cubicBezTo>
                    <a:cubicBezTo>
                      <a:pt x="797" y="435"/>
                      <a:pt x="838" y="422"/>
                      <a:pt x="872" y="399"/>
                    </a:cubicBezTo>
                    <a:cubicBezTo>
                      <a:pt x="1110" y="638"/>
                      <a:pt x="1110" y="638"/>
                      <a:pt x="1110" y="638"/>
                    </a:cubicBezTo>
                    <a:cubicBezTo>
                      <a:pt x="1090" y="671"/>
                      <a:pt x="1077" y="711"/>
                      <a:pt x="1077" y="753"/>
                    </a:cubicBezTo>
                    <a:cubicBezTo>
                      <a:pt x="1077" y="873"/>
                      <a:pt x="1175" y="970"/>
                      <a:pt x="1295" y="970"/>
                    </a:cubicBezTo>
                    <a:cubicBezTo>
                      <a:pt x="1415" y="970"/>
                      <a:pt x="1512" y="873"/>
                      <a:pt x="1512" y="753"/>
                    </a:cubicBezTo>
                    <a:cubicBezTo>
                      <a:pt x="1512" y="709"/>
                      <a:pt x="1499" y="668"/>
                      <a:pt x="1477" y="634"/>
                    </a:cubicBezTo>
                    <a:cubicBezTo>
                      <a:pt x="1712" y="399"/>
                      <a:pt x="1712" y="399"/>
                      <a:pt x="1712" y="399"/>
                    </a:cubicBezTo>
                    <a:cubicBezTo>
                      <a:pt x="1746" y="422"/>
                      <a:pt x="1787" y="435"/>
                      <a:pt x="1831" y="435"/>
                    </a:cubicBezTo>
                    <a:cubicBezTo>
                      <a:pt x="1950" y="435"/>
                      <a:pt x="2048" y="337"/>
                      <a:pt x="2048" y="217"/>
                    </a:cubicBezTo>
                    <a:cubicBezTo>
                      <a:pt x="2048" y="97"/>
                      <a:pt x="1950" y="0"/>
                      <a:pt x="1831" y="0"/>
                    </a:cubicBezTo>
                    <a:close/>
                    <a:moveTo>
                      <a:pt x="217" y="880"/>
                    </a:moveTo>
                    <a:cubicBezTo>
                      <a:pt x="147" y="880"/>
                      <a:pt x="90" y="823"/>
                      <a:pt x="90" y="753"/>
                    </a:cubicBezTo>
                    <a:cubicBezTo>
                      <a:pt x="90" y="682"/>
                      <a:pt x="147" y="625"/>
                      <a:pt x="217" y="625"/>
                    </a:cubicBezTo>
                    <a:cubicBezTo>
                      <a:pt x="288" y="625"/>
                      <a:pt x="345" y="682"/>
                      <a:pt x="345" y="753"/>
                    </a:cubicBezTo>
                    <a:cubicBezTo>
                      <a:pt x="345" y="823"/>
                      <a:pt x="288" y="880"/>
                      <a:pt x="217" y="880"/>
                    </a:cubicBezTo>
                    <a:close/>
                    <a:moveTo>
                      <a:pt x="753" y="345"/>
                    </a:moveTo>
                    <a:cubicBezTo>
                      <a:pt x="683" y="345"/>
                      <a:pt x="626" y="288"/>
                      <a:pt x="626" y="217"/>
                    </a:cubicBezTo>
                    <a:cubicBezTo>
                      <a:pt x="626" y="147"/>
                      <a:pt x="683" y="90"/>
                      <a:pt x="753" y="90"/>
                    </a:cubicBezTo>
                    <a:cubicBezTo>
                      <a:pt x="823" y="90"/>
                      <a:pt x="881" y="147"/>
                      <a:pt x="881" y="217"/>
                    </a:cubicBezTo>
                    <a:cubicBezTo>
                      <a:pt x="881" y="288"/>
                      <a:pt x="823" y="345"/>
                      <a:pt x="753" y="345"/>
                    </a:cubicBezTo>
                    <a:close/>
                    <a:moveTo>
                      <a:pt x="1295" y="880"/>
                    </a:moveTo>
                    <a:cubicBezTo>
                      <a:pt x="1225" y="880"/>
                      <a:pt x="1167" y="823"/>
                      <a:pt x="1167" y="753"/>
                    </a:cubicBezTo>
                    <a:cubicBezTo>
                      <a:pt x="1167" y="682"/>
                      <a:pt x="1225" y="625"/>
                      <a:pt x="1295" y="625"/>
                    </a:cubicBezTo>
                    <a:cubicBezTo>
                      <a:pt x="1365" y="625"/>
                      <a:pt x="1422" y="682"/>
                      <a:pt x="1422" y="753"/>
                    </a:cubicBezTo>
                    <a:cubicBezTo>
                      <a:pt x="1422" y="823"/>
                      <a:pt x="1365" y="880"/>
                      <a:pt x="1295" y="880"/>
                    </a:cubicBezTo>
                    <a:close/>
                    <a:moveTo>
                      <a:pt x="1831" y="345"/>
                    </a:moveTo>
                    <a:cubicBezTo>
                      <a:pt x="1760" y="345"/>
                      <a:pt x="1703" y="288"/>
                      <a:pt x="1703" y="217"/>
                    </a:cubicBezTo>
                    <a:cubicBezTo>
                      <a:pt x="1703" y="147"/>
                      <a:pt x="1760" y="90"/>
                      <a:pt x="1831" y="90"/>
                    </a:cubicBezTo>
                    <a:cubicBezTo>
                      <a:pt x="1901" y="90"/>
                      <a:pt x="1958" y="147"/>
                      <a:pt x="1958" y="217"/>
                    </a:cubicBezTo>
                    <a:cubicBezTo>
                      <a:pt x="1958" y="288"/>
                      <a:pt x="1901" y="345"/>
                      <a:pt x="1831" y="3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9" name="Freeform 6"/>
              <p:cNvSpPr>
                <a:spLocks/>
              </p:cNvSpPr>
              <p:nvPr/>
            </p:nvSpPr>
            <p:spPr bwMode="auto">
              <a:xfrm>
                <a:off x="4752975" y="2598738"/>
                <a:ext cx="176213" cy="174625"/>
              </a:xfrm>
              <a:custGeom>
                <a:avLst/>
                <a:gdLst>
                  <a:gd name="T0" fmla="*/ 172 w 190"/>
                  <a:gd name="T1" fmla="*/ 18 h 186"/>
                  <a:gd name="T2" fmla="*/ 109 w 190"/>
                  <a:gd name="T3" fmla="*/ 18 h 186"/>
                  <a:gd name="T4" fmla="*/ 17 w 190"/>
                  <a:gd name="T5" fmla="*/ 109 h 186"/>
                  <a:gd name="T6" fmla="*/ 17 w 190"/>
                  <a:gd name="T7" fmla="*/ 173 h 186"/>
                  <a:gd name="T8" fmla="*/ 49 w 190"/>
                  <a:gd name="T9" fmla="*/ 186 h 186"/>
                  <a:gd name="T10" fmla="*/ 81 w 190"/>
                  <a:gd name="T11" fmla="*/ 173 h 186"/>
                  <a:gd name="T12" fmla="*/ 172 w 190"/>
                  <a:gd name="T13" fmla="*/ 81 h 186"/>
                  <a:gd name="T14" fmla="*/ 172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2" y="18"/>
                    </a:moveTo>
                    <a:cubicBezTo>
                      <a:pt x="155" y="0"/>
                      <a:pt x="126" y="0"/>
                      <a:pt x="109" y="18"/>
                    </a:cubicBezTo>
                    <a:cubicBezTo>
                      <a:pt x="17" y="109"/>
                      <a:pt x="17" y="109"/>
                      <a:pt x="17" y="109"/>
                    </a:cubicBezTo>
                    <a:cubicBezTo>
                      <a:pt x="0" y="127"/>
                      <a:pt x="0" y="155"/>
                      <a:pt x="17" y="173"/>
                    </a:cubicBezTo>
                    <a:cubicBezTo>
                      <a:pt x="26" y="182"/>
                      <a:pt x="37" y="186"/>
                      <a:pt x="49" y="186"/>
                    </a:cubicBezTo>
                    <a:cubicBezTo>
                      <a:pt x="60" y="186"/>
                      <a:pt x="72" y="182"/>
                      <a:pt x="81" y="173"/>
                    </a:cubicBezTo>
                    <a:cubicBezTo>
                      <a:pt x="172" y="81"/>
                      <a:pt x="172" y="81"/>
                      <a:pt x="172" y="81"/>
                    </a:cubicBezTo>
                    <a:cubicBezTo>
                      <a:pt x="190" y="64"/>
                      <a:pt x="190" y="35"/>
                      <a:pt x="172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" name="Freeform 7"/>
              <p:cNvSpPr>
                <a:spLocks/>
              </p:cNvSpPr>
              <p:nvPr/>
            </p:nvSpPr>
            <p:spPr bwMode="auto">
              <a:xfrm>
                <a:off x="5486400" y="2330451"/>
                <a:ext cx="177800" cy="174625"/>
              </a:xfrm>
              <a:custGeom>
                <a:avLst/>
                <a:gdLst>
                  <a:gd name="T0" fmla="*/ 173 w 190"/>
                  <a:gd name="T1" fmla="*/ 18 h 186"/>
                  <a:gd name="T2" fmla="*/ 109 w 190"/>
                  <a:gd name="T3" fmla="*/ 18 h 186"/>
                  <a:gd name="T4" fmla="*/ 18 w 190"/>
                  <a:gd name="T5" fmla="*/ 109 h 186"/>
                  <a:gd name="T6" fmla="*/ 18 w 190"/>
                  <a:gd name="T7" fmla="*/ 173 h 186"/>
                  <a:gd name="T8" fmla="*/ 50 w 190"/>
                  <a:gd name="T9" fmla="*/ 186 h 186"/>
                  <a:gd name="T10" fmla="*/ 81 w 190"/>
                  <a:gd name="T11" fmla="*/ 173 h 186"/>
                  <a:gd name="T12" fmla="*/ 173 w 190"/>
                  <a:gd name="T13" fmla="*/ 81 h 186"/>
                  <a:gd name="T14" fmla="*/ 173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3" y="18"/>
                    </a:moveTo>
                    <a:cubicBezTo>
                      <a:pt x="155" y="0"/>
                      <a:pt x="127" y="0"/>
                      <a:pt x="109" y="1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0" y="127"/>
                      <a:pt x="0" y="155"/>
                      <a:pt x="18" y="173"/>
                    </a:cubicBezTo>
                    <a:cubicBezTo>
                      <a:pt x="27" y="182"/>
                      <a:pt x="38" y="186"/>
                      <a:pt x="50" y="186"/>
                    </a:cubicBezTo>
                    <a:cubicBezTo>
                      <a:pt x="61" y="186"/>
                      <a:pt x="73" y="181"/>
                      <a:pt x="81" y="173"/>
                    </a:cubicBezTo>
                    <a:cubicBezTo>
                      <a:pt x="173" y="81"/>
                      <a:pt x="173" y="81"/>
                      <a:pt x="173" y="81"/>
                    </a:cubicBezTo>
                    <a:cubicBezTo>
                      <a:pt x="190" y="64"/>
                      <a:pt x="190" y="35"/>
                      <a:pt x="173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648369" y="1883938"/>
              <a:ext cx="3194363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h1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h2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h3</a:t>
              </a: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h4</a:t>
              </a: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h5</a:t>
              </a: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h6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text-muted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563178" y="1851271"/>
              <a:ext cx="319436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 smtClean="0"/>
                <a:t>display-1</a:t>
              </a:r>
              <a:endParaRPr lang="en-US" altLang="en-US" sz="2400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 smtClean="0"/>
                <a:t>display-2</a:t>
              </a:r>
              <a:endParaRPr lang="en-US" altLang="en-US" sz="2400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 smtClean="0"/>
                <a:t>display-3</a:t>
              </a:r>
              <a:endParaRPr lang="en-US" altLang="en-US" sz="2400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 smtClean="0"/>
                <a:t>display-4</a:t>
              </a:r>
              <a:r>
                <a:rPr lang="en-US" altLang="en-US" sz="2000" dirty="0" smtClean="0"/>
                <a:t>	</a:t>
              </a:r>
              <a:endParaRPr lang="en-US" altLang="en-US" sz="20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562100" y="1042801"/>
              <a:ext cx="20478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sz="2800" b="1" dirty="0" smtClean="0">
                  <a:solidFill>
                    <a:schemeClr val="bg1"/>
                  </a:solidFill>
                </a:rPr>
                <a:t>Headings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347191" y="1074221"/>
              <a:ext cx="20478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</a:rPr>
                <a:t>     </a:t>
              </a:r>
              <a:r>
                <a:rPr lang="en-US" sz="2800" b="1" dirty="0" smtClean="0">
                  <a:solidFill>
                    <a:schemeClr val="bg1"/>
                  </a:solidFill>
                </a:rPr>
                <a:t>display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216907" y="1073868"/>
              <a:ext cx="258782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styles</a:t>
              </a:r>
              <a:endPara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8397404" y="2429818"/>
            <a:ext cx="319436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font-weight-bold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font-weight-normal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font-italic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text-lowercase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text-uppercase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text-capitalize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blockquote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blockquote</a:t>
            </a:r>
            <a:r>
              <a:rPr lang="en-US" dirty="0"/>
              <a:t> </a:t>
            </a:r>
            <a:r>
              <a:rPr lang="en-US" dirty="0" smtClean="0"/>
              <a:t>text-right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blockquote</a:t>
            </a:r>
            <a:r>
              <a:rPr lang="en-US" dirty="0"/>
              <a:t>-footer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9334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10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10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49" name="Picture 48" descr="This is a logo that reads &quot;24Slides.&quot;">
            <a:hlinkClick r:id="rId2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0" y="1"/>
            <a:ext cx="12192000" cy="133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Alignments</a:t>
            </a:r>
            <a:endParaRPr lang="en-US" sz="3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806012" y="1631847"/>
            <a:ext cx="10579975" cy="33239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text-left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text-center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text-right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text-justify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 smtClean="0"/>
              <a:t>Responsive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text-</a:t>
            </a:r>
            <a:r>
              <a:rPr lang="en-US" dirty="0" err="1" smtClean="0"/>
              <a:t>sm</a:t>
            </a:r>
            <a:r>
              <a:rPr lang="en-US" dirty="0" smtClean="0"/>
              <a:t>-right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text-md-right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text-</a:t>
            </a:r>
            <a:r>
              <a:rPr lang="en-US" dirty="0" err="1" smtClean="0"/>
              <a:t>lg</a:t>
            </a:r>
            <a:r>
              <a:rPr lang="en-US" dirty="0" smtClean="0"/>
              <a:t>-right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text-xl-right</a:t>
            </a:r>
          </a:p>
          <a:p>
            <a:endParaRPr lang="en-US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843451" y="2011680"/>
            <a:ext cx="47810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Vertical Alignment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align-baseline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align-top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align-middle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align-bottom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align-text-top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align-text-bottom</a:t>
            </a:r>
            <a:endParaRPr lang="en-US" alt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10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10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10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49" name="Picture 48" descr="This is a logo that reads &quot;24Slides.&quot;">
            <a:hlinkClick r:id="rId2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0" y="1"/>
            <a:ext cx="12192000" cy="133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Float</a:t>
            </a:r>
            <a:endParaRPr lang="en-US" sz="3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806012" y="1783860"/>
            <a:ext cx="10579975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float-left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float-</a:t>
            </a:r>
            <a:r>
              <a:rPr lang="en-US" dirty="0" err="1" smtClean="0"/>
              <a:t>sm</a:t>
            </a:r>
            <a:r>
              <a:rPr lang="en-US" dirty="0" smtClean="0"/>
              <a:t>-left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float-right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float-none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fixed-top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fixed-bottom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sticky-top</a:t>
            </a:r>
            <a:endParaRPr lang="en-US" alt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8849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10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10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49" name="Picture 48" descr="This is a logo that reads &quot;24Slides.&quot;">
            <a:hlinkClick r:id="rId2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0" y="1"/>
            <a:ext cx="12192000" cy="133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Colors</a:t>
            </a:r>
            <a:endParaRPr lang="en-US" sz="3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806012" y="1783860"/>
            <a:ext cx="10579975" cy="33547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text-primary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text-secondary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text-success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text-info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text-warning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text-danger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text-light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text-dark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text-white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invisible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4104372" y="6296514"/>
            <a:ext cx="4415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https://www.w3schools.com/css/css_text.asp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95665" y="1783860"/>
            <a:ext cx="27456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bg</a:t>
            </a:r>
            <a:r>
              <a:rPr lang="en-US" dirty="0"/>
              <a:t>-primary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bg</a:t>
            </a:r>
            <a:r>
              <a:rPr lang="en-US" dirty="0"/>
              <a:t>-secondary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bg</a:t>
            </a:r>
            <a:r>
              <a:rPr lang="en-US" dirty="0"/>
              <a:t>-success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bg</a:t>
            </a:r>
            <a:r>
              <a:rPr lang="en-US" dirty="0"/>
              <a:t>-info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bg</a:t>
            </a:r>
            <a:r>
              <a:rPr lang="en-US" dirty="0"/>
              <a:t>-warning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bg</a:t>
            </a:r>
            <a:r>
              <a:rPr lang="en-US" dirty="0"/>
              <a:t>-danger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bg</a:t>
            </a:r>
            <a:r>
              <a:rPr lang="en-US" dirty="0"/>
              <a:t>-light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bg</a:t>
            </a:r>
            <a:r>
              <a:rPr lang="en-US" dirty="0"/>
              <a:t>-dark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bg</a:t>
            </a:r>
            <a:r>
              <a:rPr lang="en-US" dirty="0"/>
              <a:t>-white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990826" y="1783860"/>
            <a:ext cx="27456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border-primary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border-secondary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border-success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border-info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border-warning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border-danger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border-light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border-dark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border-white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82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10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10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49" name="Picture 48" descr="This is a logo that reads &quot;24Slides.&quot;">
            <a:hlinkClick r:id="rId2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0" y="1"/>
            <a:ext cx="12192000" cy="133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Margin and Padding</a:t>
            </a:r>
            <a:endParaRPr lang="en-US" sz="3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806012" y="1783860"/>
            <a:ext cx="10579975" cy="24622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M, P – Margin, Padding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T,R,B,L – Top, Right, Bottom, Left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0,1,2,3,4,5 – Bootstrap Scale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err="1" smtClean="0"/>
              <a:t>Eg</a:t>
            </a:r>
            <a:r>
              <a:rPr lang="en-US" altLang="en-US" sz="2000" dirty="0" smtClean="0"/>
              <a:t>: ML-1, M-1, PR-3, P-5</a:t>
            </a:r>
            <a:endParaRPr lang="en-US" alt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4104372" y="6296514"/>
            <a:ext cx="4415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https://www.w3schools.com/css/css_font.asp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06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10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10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49" name="Picture 48" descr="This is a logo that reads &quot;24Slides.&quot;">
            <a:hlinkClick r:id="rId2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0" y="1"/>
            <a:ext cx="12192000" cy="133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Height </a:t>
            </a:r>
            <a:r>
              <a:rPr lang="en-US" sz="3600" b="1" dirty="0" smtClean="0"/>
              <a:t>&amp; Width, Inline &amp; Block</a:t>
            </a:r>
            <a:endParaRPr lang="en-US" sz="3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806012" y="1783860"/>
            <a:ext cx="10579975" cy="276998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H, W – Height, Width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25,50,75,100 – 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d-inline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d-block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858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Data_Driven_Financial_Corporate.potx" id="{AF0BB5A1-6D8A-4FE6-8E42-5BDD7830AEFF}" vid="{0057B11C-41A7-4209-873B-0AFB0F6811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Data-driven presentation, from 24Slides</Template>
  <TotalTime>0</TotalTime>
  <Words>472</Words>
  <Application>Microsoft Office PowerPoint</Application>
  <PresentationFormat>Widescreen</PresentationFormat>
  <Paragraphs>266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Javanese Text</vt:lpstr>
      <vt:lpstr>Segoe UI Light</vt:lpstr>
      <vt:lpstr>Office Theme</vt:lpstr>
      <vt:lpstr>Slide 1</vt:lpstr>
      <vt:lpstr>Slide 2</vt:lpstr>
      <vt:lpstr>Slide 3</vt:lpstr>
      <vt:lpstr>Slide 4</vt:lpstr>
      <vt:lpstr>Slide 12</vt:lpstr>
      <vt:lpstr>Slide 12</vt:lpstr>
      <vt:lpstr>Slide 12</vt:lpstr>
      <vt:lpstr>Slide 12</vt:lpstr>
      <vt:lpstr>Slide 12</vt:lpstr>
      <vt:lpstr>Slide 12</vt:lpstr>
      <vt:lpstr>Slide 12</vt:lpstr>
      <vt:lpstr>Slide 12</vt:lpstr>
      <vt:lpstr>Slide 12</vt:lpstr>
      <vt:lpstr>Slide 12</vt:lpstr>
      <vt:lpstr>Slide 12</vt:lpstr>
      <vt:lpstr>Slide 12</vt:lpstr>
      <vt:lpstr>Slide 12</vt:lpstr>
      <vt:lpstr>Slide 11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2019-04-01T09:12:06Z</dcterms:created>
  <dcterms:modified xsi:type="dcterms:W3CDTF">2019-04-14T15:57:24Z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2018-11-28T19:57:57.0463439Z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