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olors1.xml" ContentType="application/vnd.ms-office.chartcolorstyle+xml"/>
  <Override PartName="/ppt/charts/colors2.xml" ContentType="application/vnd.ms-office.chartcolorstyle+xml"/>
  <Override PartName="/ppt/charts/style1.xml" ContentType="application/vnd.ms-office.chartstyle+xml"/>
  <Override PartName="/ppt/charts/style2.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5" r:id="rId3"/>
  </p:sldMasterIdLst>
  <p:notesMasterIdLst>
    <p:notesMasterId r:id="rId5"/>
  </p:notesMasterIdLst>
  <p:sldIdLst>
    <p:sldId id="256" r:id="rId4"/>
    <p:sldId id="303" r:id="rId6"/>
    <p:sldId id="258" r:id="rId7"/>
    <p:sldId id="259" r:id="rId8"/>
    <p:sldId id="304" r:id="rId9"/>
    <p:sldId id="260" r:id="rId10"/>
    <p:sldId id="280" r:id="rId11"/>
    <p:sldId id="261" r:id="rId12"/>
    <p:sldId id="262" r:id="rId13"/>
    <p:sldId id="269" r:id="rId14"/>
    <p:sldId id="263" r:id="rId15"/>
    <p:sldId id="264" r:id="rId16"/>
    <p:sldId id="265" r:id="rId17"/>
    <p:sldId id="268" r:id="rId18"/>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D:\Employee_Dataset.xlsx" TargetMode="External"/></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D:\Employee_Datase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[Employee_Dataset.xlsx]Sheet5!PivotTable3</c:name>
    <c:fmtId val="-1"/>
  </c:pivotSource>
  <c:chart>
    <c:autoTitleDeleted val="1"/>
    <c:plotArea>
      <c:layout/>
      <c:barChart>
        <c:barDir val="bar"/>
        <c:grouping val="clustered"/>
        <c:varyColors val="0"/>
        <c:ser>
          <c:idx val="0"/>
          <c:order val="0"/>
          <c:tx>
            <c:strRef>
              <c:f>[Employee_Dataset.xlsx]Sheet5!$B$3:$B$4</c:f>
              <c:strCache>
                <c:ptCount val="1"/>
                <c:pt idx="0">
                  <c:v>Fixed Term</c:v>
                </c:pt>
              </c:strCache>
            </c:strRef>
          </c:tx>
          <c:spPr>
            <a:solidFill>
              <a:schemeClr val="accent1"/>
            </a:solidFill>
            <a:ln>
              <a:noFill/>
            </a:ln>
            <a:effectLst/>
          </c:spPr>
          <c:invertIfNegative val="0"/>
          <c:dLbls>
            <c:delete val="1"/>
          </c:dLbls>
          <c:cat>
            <c:strRef>
              <c:f>[Employee_Dataset.xlsx]Sheet5!$A$5:$A$18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[Employee_Dataset.xlsx]Sheet5!$B$5:$B$18</c:f>
              <c:numCache>
                <c:formatCode>General</c:formatCode>
                <c:ptCount val="13"/>
                <c:pt idx="0">
                  <c:v>4</c:v>
                </c:pt>
                <c:pt idx="1">
                  <c:v>4</c:v>
                </c:pt>
                <c:pt idx="2">
                  <c:v>3</c:v>
                </c:pt>
                <c:pt idx="3">
                  <c:v>4</c:v>
                </c:pt>
                <c:pt idx="4">
                  <c:v>2</c:v>
                </c:pt>
                <c:pt idx="5">
                  <c:v>1</c:v>
                </c:pt>
                <c:pt idx="6">
                  <c:v>1</c:v>
                </c:pt>
                <c:pt idx="7">
                  <c:v>3</c:v>
                </c:pt>
                <c:pt idx="8">
                  <c:v>1</c:v>
                </c:pt>
                <c:pt idx="9">
                  <c:v>1</c:v>
                </c:pt>
                <c:pt idx="10">
                  <c:v>3</c:v>
                </c:pt>
                <c:pt idx="11">
                  <c:v>3</c:v>
                </c:pt>
                <c:pt idx="12">
                  <c:v>5</c:v>
                </c:pt>
              </c:numCache>
            </c:numRef>
          </c:val>
        </c:ser>
        <c:ser>
          <c:idx val="1"/>
          <c:order val="1"/>
          <c:tx>
            <c:strRef>
              <c:f>[Employee_Dataset.xlsx]Sheet5!$C$3:$C$4</c:f>
              <c:strCache>
                <c:ptCount val="1"/>
                <c:pt idx="0">
                  <c:v>Permanent</c:v>
                </c:pt>
              </c:strCache>
            </c:strRef>
          </c:tx>
          <c:spPr>
            <a:solidFill>
              <a:schemeClr val="accent2"/>
            </a:solidFill>
            <a:ln>
              <a:noFill/>
            </a:ln>
            <a:effectLst/>
          </c:spPr>
          <c:invertIfNegative val="0"/>
          <c:dLbls>
            <c:delete val="1"/>
          </c:dLbls>
          <c:cat>
            <c:strRef>
              <c:f>[Employee_Dataset.xlsx]Sheet5!$A$5:$A$18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[Employee_Dataset.xlsx]Sheet5!$C$5:$C$18</c:f>
              <c:numCache>
                <c:formatCode>General</c:formatCode>
                <c:ptCount val="13"/>
                <c:pt idx="0">
                  <c:v>13</c:v>
                </c:pt>
                <c:pt idx="1">
                  <c:v>15</c:v>
                </c:pt>
                <c:pt idx="2">
                  <c:v>6</c:v>
                </c:pt>
                <c:pt idx="3">
                  <c:v>6</c:v>
                </c:pt>
                <c:pt idx="4">
                  <c:v>12</c:v>
                </c:pt>
                <c:pt idx="5">
                  <c:v>8</c:v>
                </c:pt>
                <c:pt idx="6">
                  <c:v>7</c:v>
                </c:pt>
                <c:pt idx="7">
                  <c:v>12</c:v>
                </c:pt>
                <c:pt idx="8">
                  <c:v>11</c:v>
                </c:pt>
                <c:pt idx="9">
                  <c:v>7</c:v>
                </c:pt>
                <c:pt idx="10">
                  <c:v>11</c:v>
                </c:pt>
                <c:pt idx="11">
                  <c:v>11</c:v>
                </c:pt>
                <c:pt idx="12">
                  <c:v>8</c:v>
                </c:pt>
              </c:numCache>
            </c:numRef>
          </c:val>
        </c:ser>
        <c:ser>
          <c:idx val="2"/>
          <c:order val="2"/>
          <c:tx>
            <c:strRef>
              <c:f>[Employee_Dataset.xlsx]Sheet5!$D$3:$D$4</c:f>
              <c:strCache>
                <c:ptCount val="1"/>
                <c:pt idx="0">
                  <c:v>Temporary</c:v>
                </c:pt>
              </c:strCache>
            </c:strRef>
          </c:tx>
          <c:spPr>
            <a:solidFill>
              <a:schemeClr val="accent3"/>
            </a:solidFill>
            <a:ln>
              <a:noFill/>
            </a:ln>
            <a:effectLst/>
          </c:spPr>
          <c:invertIfNegative val="0"/>
          <c:dLbls>
            <c:delete val="1"/>
          </c:dLbls>
          <c:cat>
            <c:strRef>
              <c:f>[Employee_Dataset.xlsx]Sheet5!$A$5:$A$18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[Employee_Dataset.xlsx]Sheet5!$D$5:$D$18</c:f>
              <c:numCache>
                <c:formatCode>General</c:formatCode>
                <c:ptCount val="13"/>
                <c:pt idx="0">
                  <c:v>3</c:v>
                </c:pt>
                <c:pt idx="1">
                  <c:v>2</c:v>
                </c:pt>
                <c:pt idx="2">
                  <c:v>4</c:v>
                </c:pt>
                <c:pt idx="3">
                  <c:v>2</c:v>
                </c:pt>
                <c:pt idx="4">
                  <c:v>4</c:v>
                </c:pt>
                <c:pt idx="5">
                  <c:v>1</c:v>
                </c:pt>
                <c:pt idx="7">
                  <c:v>3</c:v>
                </c:pt>
                <c:pt idx="8">
                  <c:v>3</c:v>
                </c:pt>
                <c:pt idx="9">
                  <c:v>1</c:v>
                </c:pt>
                <c:pt idx="10">
                  <c:v>2</c:v>
                </c:pt>
                <c:pt idx="11">
                  <c:v>3</c:v>
                </c:pt>
                <c:pt idx="12">
                  <c:v>6</c:v>
                </c:pt>
              </c:numCache>
            </c:numRef>
          </c:val>
        </c:ser>
        <c:dLbls>
          <c:showLegendKey val="0"/>
          <c:showVal val="0"/>
          <c:showCatName val="0"/>
          <c:showSerName val="0"/>
          <c:showPercent val="0"/>
          <c:showBubbleSize val="0"/>
        </c:dLbls>
        <c:gapWidth val="140"/>
        <c:overlap val="-40"/>
        <c:axId val="397686341"/>
        <c:axId val="777996767"/>
      </c:barChart>
      <c:catAx>
        <c:axId val="397686341"/>
        <c:scaling>
          <c:orientation val="minMax"/>
        </c:scaling>
        <c:delete val="0"/>
        <c:axPos val="l"/>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777996767"/>
        <c:crosses val="autoZero"/>
        <c:auto val="1"/>
        <c:lblAlgn val="ctr"/>
        <c:lblOffset val="100"/>
        <c:noMultiLvlLbl val="0"/>
      </c:catAx>
      <c:valAx>
        <c:axId val="777996767"/>
        <c:scaling>
          <c:orientation val="minMax"/>
        </c:scaling>
        <c:delete val="0"/>
        <c:axPos val="b"/>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397686341"/>
        <c:crosses val="autoZero"/>
        <c:crossBetween val="between"/>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[Employee_Dataset.xlsx]Sheet5!PivotTable3</c:name>
    <c:fmtId val="-1"/>
  </c:pivotSource>
  <c:chart>
    <c:title>
      <c:layout/>
      <c:overlay val="0"/>
      <c:spPr>
        <a:noFill/>
        <a:ln>
          <a:noFill/>
        </a:ln>
        <a:effectLst/>
      </c:spPr>
      <c:txPr>
        <a:bodyPr rot="0" spcFirstLastPara="0" vertOverflow="ellipsis" vert="horz" wrap="square" anchor="ctr" anchorCtr="1"/>
        <a:lstStyle/>
        <a:p>
          <a:pPr>
            <a:defRPr lang="en-US" sz="1400" b="1" i="0" u="none" strike="noStrike" kern="1200" baseline="0">
              <a:solidFill>
                <a:schemeClr val="tx1">
                  <a:lumMod val="75000"/>
                  <a:lumOff val="25000"/>
                </a:schemeClr>
              </a:solidFill>
              <a:latin typeface="+mn-lt"/>
              <a:ea typeface="+mn-ea"/>
              <a:cs typeface="+mn-cs"/>
            </a:defRPr>
          </a:pPr>
        </a:p>
      </c:txPr>
    </c:title>
    <c:autoTitleDeleted val="0"/>
    <c:plotArea>
      <c:layout/>
      <c:ofPieChart>
        <c:ofPieType val="bar"/>
        <c:varyColors val="1"/>
        <c:ser>
          <c:idx val="0"/>
          <c:order val="0"/>
          <c:tx>
            <c:strRef>
              <c:f>[Employee_Dataset.xlsx]Sheet5!$B$3:$B$4</c:f>
              <c:strCache>
                <c:ptCount val="1"/>
                <c:pt idx="0">
                  <c:v>Fixed Term</c:v>
                </c:pt>
              </c:strCache>
            </c:strRef>
          </c:tx>
          <c:spPr/>
          <c:explosion val="0"/>
          <c:dPt>
            <c:idx val="0"/>
            <c:bubble3D val="0"/>
            <c:spPr>
              <a:solidFill>
                <a:schemeClr val="accent1"/>
              </a:solidFill>
              <a:ln w="9525">
                <a:solidFill>
                  <a:schemeClr val="bg1"/>
                </a:solidFill>
              </a:ln>
              <a:effectLst/>
            </c:spPr>
          </c:dPt>
          <c:dPt>
            <c:idx val="1"/>
            <c:bubble3D val="0"/>
            <c:spPr>
              <a:solidFill>
                <a:schemeClr val="accent2"/>
              </a:solidFill>
              <a:ln w="9525">
                <a:solidFill>
                  <a:schemeClr val="bg1"/>
                </a:solidFill>
              </a:ln>
              <a:effectLst/>
            </c:spPr>
          </c:dPt>
          <c:dPt>
            <c:idx val="2"/>
            <c:bubble3D val="0"/>
            <c:spPr>
              <a:solidFill>
                <a:schemeClr val="accent3"/>
              </a:solidFill>
              <a:ln w="9525">
                <a:solidFill>
                  <a:schemeClr val="bg1"/>
                </a:solidFill>
              </a:ln>
              <a:effectLst/>
            </c:spPr>
          </c:dPt>
          <c:dPt>
            <c:idx val="3"/>
            <c:bubble3D val="0"/>
            <c:spPr>
              <a:solidFill>
                <a:schemeClr val="accent4"/>
              </a:solidFill>
              <a:ln w="9525">
                <a:solidFill>
                  <a:schemeClr val="bg1"/>
                </a:solidFill>
              </a:ln>
              <a:effectLst/>
            </c:spPr>
          </c:dPt>
          <c:dPt>
            <c:idx val="4"/>
            <c:bubble3D val="0"/>
            <c:spPr>
              <a:solidFill>
                <a:schemeClr val="accent5"/>
              </a:solidFill>
              <a:ln w="9525">
                <a:solidFill>
                  <a:schemeClr val="bg1"/>
                </a:solidFill>
              </a:ln>
              <a:effectLst/>
            </c:spPr>
          </c:dPt>
          <c:dPt>
            <c:idx val="5"/>
            <c:bubble3D val="0"/>
            <c:spPr>
              <a:solidFill>
                <a:schemeClr val="accent6"/>
              </a:solidFill>
              <a:ln w="9525">
                <a:solidFill>
                  <a:schemeClr val="bg1"/>
                </a:solidFill>
              </a:ln>
              <a:effectLst/>
            </c:spPr>
          </c:dPt>
          <c:dPt>
            <c:idx val="6"/>
            <c:bubble3D val="0"/>
            <c:spPr>
              <a:solidFill>
                <a:schemeClr val="accent1">
                  <a:lumMod val="60000"/>
                </a:schemeClr>
              </a:solidFill>
              <a:ln w="9525">
                <a:solidFill>
                  <a:schemeClr val="bg1"/>
                </a:solidFill>
              </a:ln>
              <a:effectLst/>
            </c:spPr>
          </c:dPt>
          <c:dPt>
            <c:idx val="7"/>
            <c:bubble3D val="0"/>
            <c:spPr>
              <a:solidFill>
                <a:schemeClr val="accent2">
                  <a:lumMod val="60000"/>
                </a:schemeClr>
              </a:solidFill>
              <a:ln w="9525">
                <a:solidFill>
                  <a:schemeClr val="bg1"/>
                </a:solidFill>
              </a:ln>
              <a:effectLst/>
            </c:spPr>
          </c:dPt>
          <c:dPt>
            <c:idx val="8"/>
            <c:bubble3D val="0"/>
            <c:spPr>
              <a:solidFill>
                <a:schemeClr val="accent3">
                  <a:lumMod val="60000"/>
                </a:schemeClr>
              </a:solidFill>
              <a:ln w="9525">
                <a:solidFill>
                  <a:schemeClr val="bg1"/>
                </a:solidFill>
              </a:ln>
              <a:effectLst/>
            </c:spPr>
          </c:dPt>
          <c:dPt>
            <c:idx val="9"/>
            <c:bubble3D val="0"/>
            <c:spPr>
              <a:solidFill>
                <a:schemeClr val="accent4">
                  <a:lumMod val="60000"/>
                </a:schemeClr>
              </a:solidFill>
              <a:ln w="9525">
                <a:solidFill>
                  <a:schemeClr val="bg1"/>
                </a:solidFill>
              </a:ln>
              <a:effectLst/>
            </c:spPr>
          </c:dPt>
          <c:dPt>
            <c:idx val="10"/>
            <c:bubble3D val="0"/>
            <c:spPr>
              <a:solidFill>
                <a:schemeClr val="accent5">
                  <a:lumMod val="60000"/>
                </a:schemeClr>
              </a:solidFill>
              <a:ln w="9525">
                <a:solidFill>
                  <a:schemeClr val="bg1"/>
                </a:solidFill>
              </a:ln>
              <a:effectLst/>
            </c:spPr>
          </c:dPt>
          <c:dPt>
            <c:idx val="11"/>
            <c:bubble3D val="0"/>
            <c:spPr>
              <a:solidFill>
                <a:schemeClr val="accent6">
                  <a:lumMod val="60000"/>
                </a:schemeClr>
              </a:solidFill>
              <a:ln w="9525">
                <a:solidFill>
                  <a:schemeClr val="bg1"/>
                </a:solidFill>
              </a:ln>
              <a:effectLst/>
            </c:spPr>
          </c:dPt>
          <c:dPt>
            <c:idx val="12"/>
            <c:bubble3D val="0"/>
            <c:spPr>
              <a:solidFill>
                <a:schemeClr val="accent1">
                  <a:lumMod val="80000"/>
                  <a:lumOff val="20000"/>
                </a:schemeClr>
              </a:solidFill>
              <a:ln w="9525">
                <a:solidFill>
                  <a:schemeClr val="bg1"/>
                </a:solidFill>
              </a:ln>
              <a:effectLst/>
            </c:spPr>
          </c:dPt>
          <c:dPt>
            <c:idx val="13"/>
            <c:bubble3D val="0"/>
            <c:spPr>
              <a:solidFill>
                <a:schemeClr val="accent2">
                  <a:lumMod val="80000"/>
                  <a:lumOff val="20000"/>
                </a:schemeClr>
              </a:solidFill>
              <a:ln w="9525">
                <a:solidFill>
                  <a:schemeClr val="bg1"/>
                </a:solidFill>
              </a:ln>
              <a:effectLst/>
            </c:spPr>
          </c:dPt>
          <c:dLbls>
            <c:delete val="1"/>
          </c:dLbls>
          <c:cat>
            <c:strRef>
              <c:f>[Employee_Dataset.xlsx]Sheet5!$A$5:$A$18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[Employee_Dataset.xlsx]Sheet5!$B$5:$B$18</c:f>
              <c:numCache>
                <c:formatCode>General</c:formatCode>
                <c:ptCount val="13"/>
                <c:pt idx="0">
                  <c:v>4</c:v>
                </c:pt>
                <c:pt idx="1">
                  <c:v>4</c:v>
                </c:pt>
                <c:pt idx="2">
                  <c:v>3</c:v>
                </c:pt>
                <c:pt idx="3">
                  <c:v>4</c:v>
                </c:pt>
                <c:pt idx="4">
                  <c:v>2</c:v>
                </c:pt>
                <c:pt idx="5">
                  <c:v>1</c:v>
                </c:pt>
                <c:pt idx="6">
                  <c:v>1</c:v>
                </c:pt>
                <c:pt idx="7">
                  <c:v>3</c:v>
                </c:pt>
                <c:pt idx="8">
                  <c:v>1</c:v>
                </c:pt>
                <c:pt idx="9">
                  <c:v>1</c:v>
                </c:pt>
                <c:pt idx="10">
                  <c:v>3</c:v>
                </c:pt>
                <c:pt idx="11">
                  <c:v>3</c:v>
                </c:pt>
                <c:pt idx="12">
                  <c:v>5</c:v>
                </c:pt>
              </c:numCache>
            </c:numRef>
          </c:val>
        </c:ser>
        <c:ser>
          <c:idx val="1"/>
          <c:order val="1"/>
          <c:tx>
            <c:strRef>
              <c:f>[Employee_Dataset.xlsx]Sheet5!$C$3:$C$4</c:f>
              <c:strCache>
                <c:ptCount val="1"/>
                <c:pt idx="0">
                  <c:v>Permanent</c:v>
                </c:pt>
              </c:strCache>
            </c:strRef>
          </c:tx>
          <c:spPr/>
          <c:explosion val="0"/>
          <c:dPt>
            <c:idx val="0"/>
            <c:bubble3D val="0"/>
            <c:spPr>
              <a:solidFill>
                <a:schemeClr val="accent1"/>
              </a:solidFill>
              <a:ln w="9525">
                <a:solidFill>
                  <a:schemeClr val="bg1"/>
                </a:solidFill>
              </a:ln>
              <a:effectLst/>
            </c:spPr>
          </c:dPt>
          <c:dPt>
            <c:idx val="1"/>
            <c:bubble3D val="0"/>
            <c:spPr>
              <a:solidFill>
                <a:schemeClr val="accent2"/>
              </a:solidFill>
              <a:ln w="9525">
                <a:solidFill>
                  <a:schemeClr val="bg1"/>
                </a:solidFill>
              </a:ln>
              <a:effectLst/>
            </c:spPr>
          </c:dPt>
          <c:dPt>
            <c:idx val="2"/>
            <c:bubble3D val="0"/>
            <c:spPr>
              <a:solidFill>
                <a:schemeClr val="accent3"/>
              </a:solidFill>
              <a:ln w="9525">
                <a:solidFill>
                  <a:schemeClr val="bg1"/>
                </a:solidFill>
              </a:ln>
              <a:effectLst/>
            </c:spPr>
          </c:dPt>
          <c:dPt>
            <c:idx val="3"/>
            <c:bubble3D val="0"/>
            <c:spPr>
              <a:solidFill>
                <a:schemeClr val="accent4"/>
              </a:solidFill>
              <a:ln w="9525">
                <a:solidFill>
                  <a:schemeClr val="bg1"/>
                </a:solidFill>
              </a:ln>
              <a:effectLst/>
            </c:spPr>
          </c:dPt>
          <c:dPt>
            <c:idx val="4"/>
            <c:bubble3D val="0"/>
            <c:spPr>
              <a:solidFill>
                <a:schemeClr val="accent5"/>
              </a:solidFill>
              <a:ln w="9525">
                <a:solidFill>
                  <a:schemeClr val="bg1"/>
                </a:solidFill>
              </a:ln>
              <a:effectLst/>
            </c:spPr>
          </c:dPt>
          <c:dPt>
            <c:idx val="5"/>
            <c:bubble3D val="0"/>
            <c:spPr>
              <a:solidFill>
                <a:schemeClr val="accent6"/>
              </a:solidFill>
              <a:ln w="9525">
                <a:solidFill>
                  <a:schemeClr val="bg1"/>
                </a:solidFill>
              </a:ln>
              <a:effectLst/>
            </c:spPr>
          </c:dPt>
          <c:dPt>
            <c:idx val="6"/>
            <c:bubble3D val="0"/>
            <c:spPr>
              <a:solidFill>
                <a:schemeClr val="accent1">
                  <a:lumMod val="60000"/>
                </a:schemeClr>
              </a:solidFill>
              <a:ln w="9525">
                <a:solidFill>
                  <a:schemeClr val="bg1"/>
                </a:solidFill>
              </a:ln>
              <a:effectLst/>
            </c:spPr>
          </c:dPt>
          <c:dPt>
            <c:idx val="7"/>
            <c:bubble3D val="0"/>
            <c:spPr>
              <a:solidFill>
                <a:schemeClr val="accent2">
                  <a:lumMod val="60000"/>
                </a:schemeClr>
              </a:solidFill>
              <a:ln w="9525">
                <a:solidFill>
                  <a:schemeClr val="bg1"/>
                </a:solidFill>
              </a:ln>
              <a:effectLst/>
            </c:spPr>
          </c:dPt>
          <c:dPt>
            <c:idx val="8"/>
            <c:bubble3D val="0"/>
            <c:spPr>
              <a:solidFill>
                <a:schemeClr val="accent3">
                  <a:lumMod val="60000"/>
                </a:schemeClr>
              </a:solidFill>
              <a:ln w="9525">
                <a:solidFill>
                  <a:schemeClr val="bg1"/>
                </a:solidFill>
              </a:ln>
              <a:effectLst/>
            </c:spPr>
          </c:dPt>
          <c:dPt>
            <c:idx val="9"/>
            <c:bubble3D val="0"/>
            <c:spPr>
              <a:solidFill>
                <a:schemeClr val="accent4">
                  <a:lumMod val="60000"/>
                </a:schemeClr>
              </a:solidFill>
              <a:ln w="9525">
                <a:solidFill>
                  <a:schemeClr val="bg1"/>
                </a:solidFill>
              </a:ln>
              <a:effectLst/>
            </c:spPr>
          </c:dPt>
          <c:dPt>
            <c:idx val="10"/>
            <c:bubble3D val="0"/>
            <c:spPr>
              <a:solidFill>
                <a:schemeClr val="accent5">
                  <a:lumMod val="60000"/>
                </a:schemeClr>
              </a:solidFill>
              <a:ln w="9525">
                <a:solidFill>
                  <a:schemeClr val="bg1"/>
                </a:solidFill>
              </a:ln>
              <a:effectLst/>
            </c:spPr>
          </c:dPt>
          <c:dPt>
            <c:idx val="11"/>
            <c:bubble3D val="0"/>
            <c:spPr>
              <a:solidFill>
                <a:schemeClr val="accent6">
                  <a:lumMod val="60000"/>
                </a:schemeClr>
              </a:solidFill>
              <a:ln w="9525">
                <a:solidFill>
                  <a:schemeClr val="bg1"/>
                </a:solidFill>
              </a:ln>
              <a:effectLst/>
            </c:spPr>
          </c:dPt>
          <c:dPt>
            <c:idx val="12"/>
            <c:bubble3D val="0"/>
            <c:spPr>
              <a:solidFill>
                <a:schemeClr val="accent1">
                  <a:lumMod val="80000"/>
                  <a:lumOff val="20000"/>
                </a:schemeClr>
              </a:solidFill>
              <a:ln w="9525">
                <a:solidFill>
                  <a:schemeClr val="bg1"/>
                </a:solidFill>
              </a:ln>
              <a:effectLst/>
            </c:spPr>
          </c:dPt>
          <c:dPt>
            <c:idx val="13"/>
            <c:bubble3D val="0"/>
            <c:spPr>
              <a:solidFill>
                <a:schemeClr val="accent2">
                  <a:lumMod val="80000"/>
                  <a:lumOff val="20000"/>
                </a:schemeClr>
              </a:solidFill>
              <a:ln w="9525">
                <a:solidFill>
                  <a:schemeClr val="bg1"/>
                </a:solidFill>
              </a:ln>
              <a:effectLst/>
            </c:spPr>
          </c:dPt>
          <c:dLbls>
            <c:delete val="1"/>
          </c:dLbls>
          <c:cat>
            <c:strRef>
              <c:f>[Employee_Dataset.xlsx]Sheet5!$A$5:$A$18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[Employee_Dataset.xlsx]Sheet5!$C$5:$C$18</c:f>
              <c:numCache>
                <c:formatCode>General</c:formatCode>
                <c:ptCount val="13"/>
                <c:pt idx="0">
                  <c:v>13</c:v>
                </c:pt>
                <c:pt idx="1">
                  <c:v>15</c:v>
                </c:pt>
                <c:pt idx="2">
                  <c:v>6</c:v>
                </c:pt>
                <c:pt idx="3">
                  <c:v>6</c:v>
                </c:pt>
                <c:pt idx="4">
                  <c:v>12</c:v>
                </c:pt>
                <c:pt idx="5">
                  <c:v>8</c:v>
                </c:pt>
                <c:pt idx="6">
                  <c:v>7</c:v>
                </c:pt>
                <c:pt idx="7">
                  <c:v>12</c:v>
                </c:pt>
                <c:pt idx="8">
                  <c:v>11</c:v>
                </c:pt>
                <c:pt idx="9">
                  <c:v>7</c:v>
                </c:pt>
                <c:pt idx="10">
                  <c:v>11</c:v>
                </c:pt>
                <c:pt idx="11">
                  <c:v>11</c:v>
                </c:pt>
                <c:pt idx="12">
                  <c:v>8</c:v>
                </c:pt>
              </c:numCache>
            </c:numRef>
          </c:val>
        </c:ser>
        <c:ser>
          <c:idx val="2"/>
          <c:order val="2"/>
          <c:tx>
            <c:strRef>
              <c:f>[Employee_Dataset.xlsx]Sheet5!$D$3:$D$4</c:f>
              <c:strCache>
                <c:ptCount val="1"/>
                <c:pt idx="0">
                  <c:v>Temporary</c:v>
                </c:pt>
              </c:strCache>
            </c:strRef>
          </c:tx>
          <c:spPr/>
          <c:explosion val="0"/>
          <c:dPt>
            <c:idx val="0"/>
            <c:bubble3D val="0"/>
            <c:spPr>
              <a:solidFill>
                <a:schemeClr val="accent1"/>
              </a:solidFill>
              <a:ln w="9525">
                <a:solidFill>
                  <a:schemeClr val="bg1"/>
                </a:solidFill>
              </a:ln>
              <a:effectLst/>
            </c:spPr>
          </c:dPt>
          <c:dPt>
            <c:idx val="1"/>
            <c:bubble3D val="0"/>
            <c:spPr>
              <a:solidFill>
                <a:schemeClr val="accent2"/>
              </a:solidFill>
              <a:ln w="9525">
                <a:solidFill>
                  <a:schemeClr val="bg1"/>
                </a:solidFill>
              </a:ln>
              <a:effectLst/>
            </c:spPr>
          </c:dPt>
          <c:dPt>
            <c:idx val="2"/>
            <c:bubble3D val="0"/>
            <c:spPr>
              <a:solidFill>
                <a:schemeClr val="accent3"/>
              </a:solidFill>
              <a:ln w="9525">
                <a:solidFill>
                  <a:schemeClr val="bg1"/>
                </a:solidFill>
              </a:ln>
              <a:effectLst/>
            </c:spPr>
          </c:dPt>
          <c:dPt>
            <c:idx val="3"/>
            <c:bubble3D val="0"/>
            <c:spPr>
              <a:solidFill>
                <a:schemeClr val="accent4"/>
              </a:solidFill>
              <a:ln w="9525">
                <a:solidFill>
                  <a:schemeClr val="bg1"/>
                </a:solidFill>
              </a:ln>
              <a:effectLst/>
            </c:spPr>
          </c:dPt>
          <c:dPt>
            <c:idx val="4"/>
            <c:bubble3D val="0"/>
            <c:spPr>
              <a:solidFill>
                <a:schemeClr val="accent5"/>
              </a:solidFill>
              <a:ln w="9525">
                <a:solidFill>
                  <a:schemeClr val="bg1"/>
                </a:solidFill>
              </a:ln>
              <a:effectLst/>
            </c:spPr>
          </c:dPt>
          <c:dPt>
            <c:idx val="5"/>
            <c:bubble3D val="0"/>
            <c:spPr>
              <a:solidFill>
                <a:schemeClr val="accent6"/>
              </a:solidFill>
              <a:ln w="9525">
                <a:solidFill>
                  <a:schemeClr val="bg1"/>
                </a:solidFill>
              </a:ln>
              <a:effectLst/>
            </c:spPr>
          </c:dPt>
          <c:dPt>
            <c:idx val="6"/>
            <c:bubble3D val="0"/>
            <c:spPr>
              <a:solidFill>
                <a:schemeClr val="accent1">
                  <a:lumMod val="60000"/>
                </a:schemeClr>
              </a:solidFill>
              <a:ln w="9525">
                <a:solidFill>
                  <a:schemeClr val="bg1"/>
                </a:solidFill>
              </a:ln>
              <a:effectLst/>
            </c:spPr>
          </c:dPt>
          <c:dPt>
            <c:idx val="7"/>
            <c:bubble3D val="0"/>
            <c:spPr>
              <a:solidFill>
                <a:schemeClr val="accent2">
                  <a:lumMod val="60000"/>
                </a:schemeClr>
              </a:solidFill>
              <a:ln w="9525">
                <a:solidFill>
                  <a:schemeClr val="bg1"/>
                </a:solidFill>
              </a:ln>
              <a:effectLst/>
            </c:spPr>
          </c:dPt>
          <c:dPt>
            <c:idx val="8"/>
            <c:bubble3D val="0"/>
            <c:spPr>
              <a:solidFill>
                <a:schemeClr val="accent3">
                  <a:lumMod val="60000"/>
                </a:schemeClr>
              </a:solidFill>
              <a:ln w="9525">
                <a:solidFill>
                  <a:schemeClr val="bg1"/>
                </a:solidFill>
              </a:ln>
              <a:effectLst/>
            </c:spPr>
          </c:dPt>
          <c:dPt>
            <c:idx val="9"/>
            <c:bubble3D val="0"/>
            <c:spPr>
              <a:solidFill>
                <a:schemeClr val="accent4">
                  <a:lumMod val="60000"/>
                </a:schemeClr>
              </a:solidFill>
              <a:ln w="9525">
                <a:solidFill>
                  <a:schemeClr val="bg1"/>
                </a:solidFill>
              </a:ln>
              <a:effectLst/>
            </c:spPr>
          </c:dPt>
          <c:dPt>
            <c:idx val="10"/>
            <c:bubble3D val="0"/>
            <c:spPr>
              <a:solidFill>
                <a:schemeClr val="accent5">
                  <a:lumMod val="60000"/>
                </a:schemeClr>
              </a:solidFill>
              <a:ln w="9525">
                <a:solidFill>
                  <a:schemeClr val="bg1"/>
                </a:solidFill>
              </a:ln>
              <a:effectLst/>
            </c:spPr>
          </c:dPt>
          <c:dPt>
            <c:idx val="11"/>
            <c:bubble3D val="0"/>
            <c:spPr>
              <a:solidFill>
                <a:schemeClr val="accent6">
                  <a:lumMod val="60000"/>
                </a:schemeClr>
              </a:solidFill>
              <a:ln w="9525">
                <a:solidFill>
                  <a:schemeClr val="bg1"/>
                </a:solidFill>
              </a:ln>
              <a:effectLst/>
            </c:spPr>
          </c:dPt>
          <c:dPt>
            <c:idx val="12"/>
            <c:bubble3D val="0"/>
            <c:spPr>
              <a:solidFill>
                <a:schemeClr val="accent1">
                  <a:lumMod val="80000"/>
                  <a:lumOff val="20000"/>
                </a:schemeClr>
              </a:solidFill>
              <a:ln w="9525">
                <a:solidFill>
                  <a:schemeClr val="bg1"/>
                </a:solidFill>
              </a:ln>
              <a:effectLst/>
            </c:spPr>
          </c:dPt>
          <c:dPt>
            <c:idx val="13"/>
            <c:bubble3D val="0"/>
            <c:spPr>
              <a:solidFill>
                <a:schemeClr val="accent2">
                  <a:lumMod val="80000"/>
                  <a:lumOff val="20000"/>
                </a:schemeClr>
              </a:solidFill>
              <a:ln w="9525">
                <a:solidFill>
                  <a:schemeClr val="bg1"/>
                </a:solidFill>
              </a:ln>
              <a:effectLst/>
            </c:spPr>
          </c:dPt>
          <c:dLbls>
            <c:delete val="1"/>
          </c:dLbls>
          <c:cat>
            <c:strRef>
              <c:f>[Employee_Dataset.xlsx]Sheet5!$A$5:$A$18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[Employee_Dataset.xlsx]Sheet5!$D$5:$D$18</c:f>
              <c:numCache>
                <c:formatCode>General</c:formatCode>
                <c:ptCount val="13"/>
                <c:pt idx="0">
                  <c:v>3</c:v>
                </c:pt>
                <c:pt idx="1">
                  <c:v>2</c:v>
                </c:pt>
                <c:pt idx="2">
                  <c:v>4</c:v>
                </c:pt>
                <c:pt idx="3">
                  <c:v>2</c:v>
                </c:pt>
                <c:pt idx="4">
                  <c:v>4</c:v>
                </c:pt>
                <c:pt idx="5">
                  <c:v>1</c:v>
                </c:pt>
                <c:pt idx="7">
                  <c:v>3</c:v>
                </c:pt>
                <c:pt idx="8">
                  <c:v>3</c:v>
                </c:pt>
                <c:pt idx="9">
                  <c:v>1</c:v>
                </c:pt>
                <c:pt idx="10">
                  <c:v>2</c:v>
                </c:pt>
                <c:pt idx="11">
                  <c:v>3</c:v>
                </c:pt>
                <c:pt idx="12">
                  <c:v>6</c:v>
                </c:pt>
              </c:numCache>
            </c:numRef>
          </c:val>
        </c:ser>
        <c:dLbls>
          <c:showLegendKey val="0"/>
          <c:showVal val="0"/>
          <c:showCatName val="0"/>
          <c:showSerName val="0"/>
          <c:showPercent val="0"/>
          <c:showBubbleSize val="0"/>
          <c:showLeaderLines val="1"/>
        </c:dLbls>
        <c:gapWidth val="100"/>
        <c:secondPieSize val="75"/>
        <c:serLines>
          <c:spPr>
            <a:ln w="9525" cap="flat" cmpd="sng" algn="ctr">
              <a:solidFill>
                <a:schemeClr val="tx1">
                  <a:lumMod val="35000"/>
                  <a:lumOff val="65000"/>
                </a:schemeClr>
              </a:solidFill>
              <a:round/>
            </a:ln>
            <a:effectLst/>
          </c:spPr>
        </c:serLines>
      </c:ofPieChart>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118">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10325">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w="9525">
        <a:solidFill>
          <a:schemeClr val="bg1"/>
        </a:solidFill>
      </a:ln>
      <a:effectLst/>
      <a:sp3d contourW="9525"/>
    </cs:spPr>
  </cs:dataPoint>
  <cs:dataPoint3D>
    <cs:lnRef idx="0"/>
    <cs:fillRef idx="1">
      <cs:styleClr val="auto"/>
    </cs:fillRef>
    <cs:effectRef idx="0"/>
    <cs:fontRef idx="minor">
      <a:schemeClr val="tx1"/>
    </cs:fontRef>
    <cs:spPr>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1">
      <cs:styleClr val="auto"/>
    </cs:fillRef>
    <cs:effectRef idx="0"/>
    <cs:fontRef idx="minor">
      <a:schemeClr val="tx1"/>
    </cs:fontRef>
    <cs:spPr>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9" Type="http://schemas.openxmlformats.org/officeDocument/2006/relationships/tags" Target="../tags/tag66.xml"/><Relationship Id="rId8" Type="http://schemas.openxmlformats.org/officeDocument/2006/relationships/tags" Target="../tags/tag65.xml"/><Relationship Id="rId7" Type="http://schemas.openxmlformats.org/officeDocument/2006/relationships/tags" Target="../tags/tag64.xml"/><Relationship Id="rId6" Type="http://schemas.openxmlformats.org/officeDocument/2006/relationships/tags" Target="../tags/tag63.xml"/><Relationship Id="rId5" Type="http://schemas.openxmlformats.org/officeDocument/2006/relationships/tags" Target="../tags/tag62.xml"/><Relationship Id="rId4" Type="http://schemas.openxmlformats.org/officeDocument/2006/relationships/tags" Target="../tags/tag61.xml"/><Relationship Id="rId3" Type="http://schemas.openxmlformats.org/officeDocument/2006/relationships/tags" Target="../tags/tag60.xml"/><Relationship Id="rId25" Type="http://schemas.openxmlformats.org/officeDocument/2006/relationships/tags" Target="../tags/tag82.xml"/><Relationship Id="rId24" Type="http://schemas.openxmlformats.org/officeDocument/2006/relationships/tags" Target="../tags/tag81.xml"/><Relationship Id="rId23" Type="http://schemas.openxmlformats.org/officeDocument/2006/relationships/tags" Target="../tags/tag80.xml"/><Relationship Id="rId22" Type="http://schemas.openxmlformats.org/officeDocument/2006/relationships/tags" Target="../tags/tag79.xml"/><Relationship Id="rId21" Type="http://schemas.openxmlformats.org/officeDocument/2006/relationships/tags" Target="../tags/tag78.xml"/><Relationship Id="rId20" Type="http://schemas.openxmlformats.org/officeDocument/2006/relationships/tags" Target="../tags/tag77.xml"/><Relationship Id="rId2" Type="http://schemas.openxmlformats.org/officeDocument/2006/relationships/tags" Target="../tags/tag59.xml"/><Relationship Id="rId19" Type="http://schemas.openxmlformats.org/officeDocument/2006/relationships/tags" Target="../tags/tag76.xml"/><Relationship Id="rId18" Type="http://schemas.openxmlformats.org/officeDocument/2006/relationships/tags" Target="../tags/tag75.xml"/><Relationship Id="rId17" Type="http://schemas.openxmlformats.org/officeDocument/2006/relationships/tags" Target="../tags/tag74.xml"/><Relationship Id="rId16" Type="http://schemas.openxmlformats.org/officeDocument/2006/relationships/tags" Target="../tags/tag73.xml"/><Relationship Id="rId15" Type="http://schemas.openxmlformats.org/officeDocument/2006/relationships/tags" Target="../tags/tag72.xml"/><Relationship Id="rId14" Type="http://schemas.openxmlformats.org/officeDocument/2006/relationships/tags" Target="../tags/tag71.xml"/><Relationship Id="rId13" Type="http://schemas.openxmlformats.org/officeDocument/2006/relationships/tags" Target="../tags/tag70.xml"/><Relationship Id="rId12" Type="http://schemas.openxmlformats.org/officeDocument/2006/relationships/tags" Target="../tags/tag69.xml"/><Relationship Id="rId11" Type="http://schemas.openxmlformats.org/officeDocument/2006/relationships/tags" Target="../tags/tag68.xml"/><Relationship Id="rId10" Type="http://schemas.openxmlformats.org/officeDocument/2006/relationships/tags" Target="../tags/tag67.xml"/><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7" Type="http://schemas.openxmlformats.org/officeDocument/2006/relationships/tags" Target="../tags/tag88.xml"/><Relationship Id="rId6" Type="http://schemas.openxmlformats.org/officeDocument/2006/relationships/tags" Target="../tags/tag87.xml"/><Relationship Id="rId5" Type="http://schemas.openxmlformats.org/officeDocument/2006/relationships/tags" Target="../tags/tag86.xml"/><Relationship Id="rId4" Type="http://schemas.openxmlformats.org/officeDocument/2006/relationships/tags" Target="../tags/tag85.xml"/><Relationship Id="rId3" Type="http://schemas.openxmlformats.org/officeDocument/2006/relationships/tags" Target="../tags/tag84.xml"/><Relationship Id="rId2" Type="http://schemas.openxmlformats.org/officeDocument/2006/relationships/tags" Target="../tags/tag83.xml"/><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96.xml"/><Relationship Id="rId8" Type="http://schemas.openxmlformats.org/officeDocument/2006/relationships/tags" Target="../tags/tag95.xml"/><Relationship Id="rId7" Type="http://schemas.openxmlformats.org/officeDocument/2006/relationships/tags" Target="../tags/tag94.xml"/><Relationship Id="rId6" Type="http://schemas.openxmlformats.org/officeDocument/2006/relationships/tags" Target="../tags/tag93.xml"/><Relationship Id="rId5" Type="http://schemas.openxmlformats.org/officeDocument/2006/relationships/tags" Target="../tags/tag92.xml"/><Relationship Id="rId4" Type="http://schemas.openxmlformats.org/officeDocument/2006/relationships/tags" Target="../tags/tag91.xml"/><Relationship Id="rId3" Type="http://schemas.openxmlformats.org/officeDocument/2006/relationships/tags" Target="../tags/tag90.xml"/><Relationship Id="rId2" Type="http://schemas.openxmlformats.org/officeDocument/2006/relationships/tags" Target="../tags/tag89.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5" Type="http://schemas.openxmlformats.org/officeDocument/2006/relationships/tags" Target="../tags/tag100.xml"/><Relationship Id="rId4" Type="http://schemas.openxmlformats.org/officeDocument/2006/relationships/tags" Target="../tags/tag99.xml"/><Relationship Id="rId3" Type="http://schemas.openxmlformats.org/officeDocument/2006/relationships/tags" Target="../tags/tag98.xml"/><Relationship Id="rId2" Type="http://schemas.openxmlformats.org/officeDocument/2006/relationships/tags" Target="../tags/tag97.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4" Type="http://schemas.openxmlformats.org/officeDocument/2006/relationships/tags" Target="../tags/tag103.xml"/><Relationship Id="rId3" Type="http://schemas.openxmlformats.org/officeDocument/2006/relationships/tags" Target="../tags/tag102.xml"/><Relationship Id="rId2" Type="http://schemas.openxmlformats.org/officeDocument/2006/relationships/tags" Target="../tags/tag101.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5" Type="http://schemas.openxmlformats.org/officeDocument/2006/relationships/tags" Target="../tags/tag107.xml"/><Relationship Id="rId4" Type="http://schemas.openxmlformats.org/officeDocument/2006/relationships/tags" Target="../tags/tag106.xml"/><Relationship Id="rId3" Type="http://schemas.openxmlformats.org/officeDocument/2006/relationships/tags" Target="../tags/tag105.xml"/><Relationship Id="rId2" Type="http://schemas.openxmlformats.org/officeDocument/2006/relationships/tags" Target="../tags/tag104.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6" Type="http://schemas.openxmlformats.org/officeDocument/2006/relationships/tags" Target="../tags/tag112.xml"/><Relationship Id="rId5" Type="http://schemas.openxmlformats.org/officeDocument/2006/relationships/tags" Target="../tags/tag111.xml"/><Relationship Id="rId4" Type="http://schemas.openxmlformats.org/officeDocument/2006/relationships/tags" Target="../tags/tag110.xml"/><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20.xml"/><Relationship Id="rId8" Type="http://schemas.openxmlformats.org/officeDocument/2006/relationships/tags" Target="../tags/tag119.xml"/><Relationship Id="rId7" Type="http://schemas.openxmlformats.org/officeDocument/2006/relationships/tags" Target="../tags/tag118.xml"/><Relationship Id="rId6" Type="http://schemas.openxmlformats.org/officeDocument/2006/relationships/tags" Target="../tags/tag117.xml"/><Relationship Id="rId5" Type="http://schemas.openxmlformats.org/officeDocument/2006/relationships/tags" Target="../tags/tag116.xml"/><Relationship Id="rId4" Type="http://schemas.openxmlformats.org/officeDocument/2006/relationships/tags" Target="../tags/tag115.xml"/><Relationship Id="rId32" Type="http://schemas.openxmlformats.org/officeDocument/2006/relationships/tags" Target="../tags/tag142.xml"/><Relationship Id="rId31" Type="http://schemas.openxmlformats.org/officeDocument/2006/relationships/tags" Target="../tags/tag141.xml"/><Relationship Id="rId30" Type="http://schemas.openxmlformats.org/officeDocument/2006/relationships/tags" Target="../tags/tag140.xml"/><Relationship Id="rId3" Type="http://schemas.openxmlformats.org/officeDocument/2006/relationships/tags" Target="../tags/tag114.xml"/><Relationship Id="rId29" Type="http://schemas.openxmlformats.org/officeDocument/2006/relationships/tags" Target="../tags/tag139.xml"/><Relationship Id="rId28" Type="http://schemas.openxmlformats.org/officeDocument/2006/relationships/tags" Target="../tags/tag138.xml"/><Relationship Id="rId27" Type="http://schemas.openxmlformats.org/officeDocument/2006/relationships/tags" Target="../tags/tag137.xml"/><Relationship Id="rId26" Type="http://schemas.openxmlformats.org/officeDocument/2006/relationships/tags" Target="../tags/tag136.xml"/><Relationship Id="rId25" Type="http://schemas.openxmlformats.org/officeDocument/2006/relationships/tags" Target="../tags/tag135.xml"/><Relationship Id="rId24" Type="http://schemas.openxmlformats.org/officeDocument/2006/relationships/tags" Target="../tags/tag134.xml"/><Relationship Id="rId23" Type="http://schemas.openxmlformats.org/officeDocument/2006/relationships/tags" Target="../tags/tag133.xml"/><Relationship Id="rId22" Type="http://schemas.openxmlformats.org/officeDocument/2006/relationships/tags" Target="../tags/tag132.xml"/><Relationship Id="rId21" Type="http://schemas.openxmlformats.org/officeDocument/2006/relationships/tags" Target="../tags/tag131.xml"/><Relationship Id="rId20" Type="http://schemas.openxmlformats.org/officeDocument/2006/relationships/tags" Target="../tags/tag130.xml"/><Relationship Id="rId2" Type="http://schemas.openxmlformats.org/officeDocument/2006/relationships/tags" Target="../tags/tag113.xml"/><Relationship Id="rId19" Type="http://schemas.openxmlformats.org/officeDocument/2006/relationships/tags" Target="../tags/tag129.xml"/><Relationship Id="rId18" Type="http://schemas.openxmlformats.org/officeDocument/2006/relationships/tags" Target="../tags/tag128.xml"/><Relationship Id="rId17" Type="http://schemas.openxmlformats.org/officeDocument/2006/relationships/tags" Target="../tags/tag127.xml"/><Relationship Id="rId16" Type="http://schemas.openxmlformats.org/officeDocument/2006/relationships/tags" Target="../tags/tag126.xml"/><Relationship Id="rId15" Type="http://schemas.openxmlformats.org/officeDocument/2006/relationships/tags" Target="../tags/tag125.xml"/><Relationship Id="rId14" Type="http://schemas.openxmlformats.org/officeDocument/2006/relationships/tags" Target="../tags/tag124.xml"/><Relationship Id="rId13" Type="http://schemas.openxmlformats.org/officeDocument/2006/relationships/image" Target="../media/image1.png"/><Relationship Id="rId12" Type="http://schemas.openxmlformats.org/officeDocument/2006/relationships/tags" Target="../tags/tag123.xml"/><Relationship Id="rId11" Type="http://schemas.openxmlformats.org/officeDocument/2006/relationships/tags" Target="../tags/tag122.xml"/><Relationship Id="rId10" Type="http://schemas.openxmlformats.org/officeDocument/2006/relationships/tags" Target="../tags/tag121.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9" Type="http://schemas.openxmlformats.org/officeDocument/2006/relationships/tags" Target="../tags/tag12.xml"/><Relationship Id="rId8" Type="http://schemas.openxmlformats.org/officeDocument/2006/relationships/tags" Target="../tags/tag11.xml"/><Relationship Id="rId7" Type="http://schemas.openxmlformats.org/officeDocument/2006/relationships/tags" Target="../tags/tag10.xml"/><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 Id="rId32" Type="http://schemas.openxmlformats.org/officeDocument/2006/relationships/tags" Target="../tags/tag34.xml"/><Relationship Id="rId31" Type="http://schemas.openxmlformats.org/officeDocument/2006/relationships/tags" Target="../tags/tag33.xml"/><Relationship Id="rId30" Type="http://schemas.openxmlformats.org/officeDocument/2006/relationships/tags" Target="../tags/tag32.xml"/><Relationship Id="rId3" Type="http://schemas.openxmlformats.org/officeDocument/2006/relationships/tags" Target="../tags/tag6.xml"/><Relationship Id="rId29" Type="http://schemas.openxmlformats.org/officeDocument/2006/relationships/tags" Target="../tags/tag31.xml"/><Relationship Id="rId28" Type="http://schemas.openxmlformats.org/officeDocument/2006/relationships/tags" Target="../tags/tag30.xml"/><Relationship Id="rId27" Type="http://schemas.openxmlformats.org/officeDocument/2006/relationships/tags" Target="../tags/tag29.xml"/><Relationship Id="rId26" Type="http://schemas.openxmlformats.org/officeDocument/2006/relationships/tags" Target="../tags/tag28.xml"/><Relationship Id="rId25" Type="http://schemas.openxmlformats.org/officeDocument/2006/relationships/tags" Target="../tags/tag27.xml"/><Relationship Id="rId24" Type="http://schemas.openxmlformats.org/officeDocument/2006/relationships/tags" Target="../tags/tag26.xml"/><Relationship Id="rId23" Type="http://schemas.openxmlformats.org/officeDocument/2006/relationships/tags" Target="../tags/tag25.xml"/><Relationship Id="rId22" Type="http://schemas.openxmlformats.org/officeDocument/2006/relationships/tags" Target="../tags/tag24.xml"/><Relationship Id="rId21" Type="http://schemas.openxmlformats.org/officeDocument/2006/relationships/tags" Target="../tags/tag23.xml"/><Relationship Id="rId20" Type="http://schemas.openxmlformats.org/officeDocument/2006/relationships/tags" Target="../tags/tag22.xml"/><Relationship Id="rId2" Type="http://schemas.openxmlformats.org/officeDocument/2006/relationships/tags" Target="../tags/tag5.xml"/><Relationship Id="rId19" Type="http://schemas.openxmlformats.org/officeDocument/2006/relationships/tags" Target="../tags/tag21.xml"/><Relationship Id="rId18" Type="http://schemas.openxmlformats.org/officeDocument/2006/relationships/tags" Target="../tags/tag20.xml"/><Relationship Id="rId17" Type="http://schemas.openxmlformats.org/officeDocument/2006/relationships/tags" Target="../tags/tag19.xml"/><Relationship Id="rId16" Type="http://schemas.openxmlformats.org/officeDocument/2006/relationships/tags" Target="../tags/tag18.xml"/><Relationship Id="rId15" Type="http://schemas.openxmlformats.org/officeDocument/2006/relationships/tags" Target="../tags/tag17.xml"/><Relationship Id="rId14" Type="http://schemas.openxmlformats.org/officeDocument/2006/relationships/tags" Target="../tags/tag16.xml"/><Relationship Id="rId13" Type="http://schemas.openxmlformats.org/officeDocument/2006/relationships/image" Target="../media/image1.png"/><Relationship Id="rId12" Type="http://schemas.openxmlformats.org/officeDocument/2006/relationships/tags" Target="../tags/tag15.xml"/><Relationship Id="rId11" Type="http://schemas.openxmlformats.org/officeDocument/2006/relationships/tags" Target="../tags/tag14.xml"/><Relationship Id="rId10" Type="http://schemas.openxmlformats.org/officeDocument/2006/relationships/tags" Target="../tags/tag13.xml"/><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6" Type="http://schemas.openxmlformats.org/officeDocument/2006/relationships/tags" Target="../tags/tag39.xml"/><Relationship Id="rId5" Type="http://schemas.openxmlformats.org/officeDocument/2006/relationships/tags" Target="../tags/tag38.xml"/><Relationship Id="rId4" Type="http://schemas.openxmlformats.org/officeDocument/2006/relationships/tags" Target="../tags/tag37.xml"/><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9" Type="http://schemas.openxmlformats.org/officeDocument/2006/relationships/tags" Target="../tags/tag47.xml"/><Relationship Id="rId8" Type="http://schemas.openxmlformats.org/officeDocument/2006/relationships/tags" Target="../tags/tag46.xml"/><Relationship Id="rId7" Type="http://schemas.openxmlformats.org/officeDocument/2006/relationships/tags" Target="../tags/tag45.xml"/><Relationship Id="rId6" Type="http://schemas.openxmlformats.org/officeDocument/2006/relationships/tags" Target="../tags/tag44.xml"/><Relationship Id="rId5" Type="http://schemas.openxmlformats.org/officeDocument/2006/relationships/tags" Target="../tags/tag43.xml"/><Relationship Id="rId4" Type="http://schemas.openxmlformats.org/officeDocument/2006/relationships/tags" Target="../tags/tag42.xml"/><Relationship Id="rId3" Type="http://schemas.openxmlformats.org/officeDocument/2006/relationships/tags" Target="../tags/tag41.xml"/><Relationship Id="rId20" Type="http://schemas.openxmlformats.org/officeDocument/2006/relationships/tags" Target="../tags/tag58.xml"/><Relationship Id="rId2" Type="http://schemas.openxmlformats.org/officeDocument/2006/relationships/tags" Target="../tags/tag40.xml"/><Relationship Id="rId19" Type="http://schemas.openxmlformats.org/officeDocument/2006/relationships/tags" Target="../tags/tag57.xml"/><Relationship Id="rId18" Type="http://schemas.openxmlformats.org/officeDocument/2006/relationships/tags" Target="../tags/tag56.xml"/><Relationship Id="rId17" Type="http://schemas.openxmlformats.org/officeDocument/2006/relationships/tags" Target="../tags/tag55.xml"/><Relationship Id="rId16" Type="http://schemas.openxmlformats.org/officeDocument/2006/relationships/tags" Target="../tags/tag54.xml"/><Relationship Id="rId15" Type="http://schemas.openxmlformats.org/officeDocument/2006/relationships/tags" Target="../tags/tag53.xml"/><Relationship Id="rId14" Type="http://schemas.openxmlformats.org/officeDocument/2006/relationships/tags" Target="../tags/tag52.xml"/><Relationship Id="rId13" Type="http://schemas.openxmlformats.org/officeDocument/2006/relationships/tags" Target="../tags/tag51.xml"/><Relationship Id="rId12" Type="http://schemas.openxmlformats.org/officeDocument/2006/relationships/tags" Target="../tags/tag50.xml"/><Relationship Id="rId11" Type="http://schemas.openxmlformats.org/officeDocument/2006/relationships/tags" Target="../tags/tag49.xml"/><Relationship Id="rId10" Type="http://schemas.openxmlformats.org/officeDocument/2006/relationships/tags" Target="../tags/tag48.xml"/><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userDrawn="1">
  <p:cSld name="Section Header">
    <p:spTree>
      <p:nvGrpSpPr>
        <p:cNvPr id="1" name=""/>
        <p:cNvGrpSpPr/>
        <p:nvPr/>
      </p:nvGrpSpPr>
      <p:grpSpPr>
        <a:xfrm>
          <a:off x="0" y="0"/>
          <a:ext cx="0" cy="0"/>
          <a:chOff x="0" y="0"/>
          <a:chExt cx="0" cy="0"/>
        </a:xfrm>
      </p:grpSpPr>
      <p:sp>
        <p:nvSpPr>
          <p:cNvPr id="26" name="矩形 25"/>
          <p:cNvSpPr/>
          <p:nvPr userDrawn="1">
            <p:custDataLst>
              <p:tags r:id="rId2"/>
            </p:custDataLst>
          </p:nvPr>
        </p:nvSpPr>
        <p:spPr>
          <a:xfrm>
            <a:off x="0" y="0"/>
            <a:ext cx="12185650" cy="6858000"/>
          </a:xfrm>
          <a:prstGeom prst="rect">
            <a:avLst/>
          </a:prstGeom>
          <a:gradFill>
            <a:gsLst>
              <a:gs pos="39000">
                <a:srgbClr val="0D0D0D"/>
              </a:gs>
              <a:gs pos="10000">
                <a:srgbClr val="404040"/>
              </a:gs>
            </a:gsLst>
            <a:lin ang="9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endParaRPr lang="en-US" dirty="0">
              <a:latin typeface="Arial" panose="020B0604020202020204" pitchFamily="34" charset="0"/>
              <a:cs typeface="Arial" panose="020B0604020202020204" pitchFamily="34" charset="0"/>
              <a:sym typeface="Arial" panose="020B0604020202020204" pitchFamily="34" charset="0"/>
            </a:endParaRPr>
          </a:p>
        </p:txBody>
      </p:sp>
      <p:sp>
        <p:nvSpPr>
          <p:cNvPr id="27" name="等腰三角形 26"/>
          <p:cNvSpPr/>
          <p:nvPr userDrawn="1">
            <p:custDataLst>
              <p:tags r:id="rId3"/>
            </p:custDataLst>
          </p:nvPr>
        </p:nvSpPr>
        <p:spPr>
          <a:xfrm rot="17999979">
            <a:off x="7233269" y="1999893"/>
            <a:ext cx="929607" cy="1073263"/>
          </a:xfrm>
          <a:prstGeom prst="triangle">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sym typeface="Arial" panose="020B0604020202020204" pitchFamily="34" charset="0"/>
            </a:endParaRPr>
          </a:p>
        </p:txBody>
      </p:sp>
      <p:sp>
        <p:nvSpPr>
          <p:cNvPr id="37" name="任意多边形: 形状 36"/>
          <p:cNvSpPr/>
          <p:nvPr userDrawn="1">
            <p:custDataLst>
              <p:tags r:id="rId4"/>
            </p:custDataLst>
          </p:nvPr>
        </p:nvSpPr>
        <p:spPr>
          <a:xfrm>
            <a:off x="7208313" y="2257171"/>
            <a:ext cx="1266441" cy="4595075"/>
          </a:xfrm>
          <a:custGeom>
            <a:avLst/>
            <a:gdLst>
              <a:gd name="connsiteX0" fmla="*/ 924113 w 924113"/>
              <a:gd name="connsiteY0" fmla="*/ 543722 h 3352995"/>
              <a:gd name="connsiteX1" fmla="*/ 923557 w 924113"/>
              <a:gd name="connsiteY1" fmla="*/ 3352996 h 3352995"/>
              <a:gd name="connsiteX2" fmla="*/ 0 w 924113"/>
              <a:gd name="connsiteY2" fmla="*/ 3352996 h 3352995"/>
              <a:gd name="connsiteX3" fmla="*/ 0 w 924113"/>
              <a:gd name="connsiteY3" fmla="*/ 0 h 3352995"/>
            </a:gdLst>
            <a:ahLst/>
            <a:cxnLst>
              <a:cxn ang="0">
                <a:pos x="connsiteX0" y="connsiteY0"/>
              </a:cxn>
              <a:cxn ang="0">
                <a:pos x="connsiteX1" y="connsiteY1"/>
              </a:cxn>
              <a:cxn ang="0">
                <a:pos x="connsiteX2" y="connsiteY2"/>
              </a:cxn>
              <a:cxn ang="0">
                <a:pos x="connsiteX3" y="connsiteY3"/>
              </a:cxn>
            </a:cxnLst>
            <a:rect l="l" t="t" r="r" b="b"/>
            <a:pathLst>
              <a:path w="924113" h="3352995">
                <a:moveTo>
                  <a:pt x="924113" y="543722"/>
                </a:moveTo>
                <a:lnTo>
                  <a:pt x="923557" y="3352996"/>
                </a:lnTo>
                <a:lnTo>
                  <a:pt x="0" y="3352996"/>
                </a:lnTo>
                <a:lnTo>
                  <a:pt x="0" y="0"/>
                </a:lnTo>
                <a:close/>
              </a:path>
            </a:pathLst>
          </a:custGeom>
          <a:gradFill flip="none" rotWithShape="1">
            <a:gsLst>
              <a:gs pos="62000">
                <a:schemeClr val="accent3">
                  <a:lumMod val="75000"/>
                </a:schemeClr>
              </a:gs>
              <a:gs pos="100000">
                <a:schemeClr val="accent3">
                  <a:lumMod val="40000"/>
                  <a:lumOff val="60000"/>
                </a:schemeClr>
              </a:gs>
              <a:gs pos="79000">
                <a:schemeClr val="accent3"/>
              </a:gs>
              <a:gs pos="37000">
                <a:schemeClr val="accent3">
                  <a:lumMod val="50000"/>
                </a:schemeClr>
              </a:gs>
            </a:gsLst>
            <a:lin ang="18000000" scaled="0"/>
            <a:tileRect/>
          </a:gradFill>
          <a:ln w="19050" cap="flat">
            <a:no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38" name="任意多边形: 形状 37"/>
          <p:cNvSpPr/>
          <p:nvPr userDrawn="1">
            <p:custDataLst>
              <p:tags r:id="rId5"/>
            </p:custDataLst>
          </p:nvPr>
        </p:nvSpPr>
        <p:spPr>
          <a:xfrm>
            <a:off x="8474753" y="2257935"/>
            <a:ext cx="1264914" cy="4594313"/>
          </a:xfrm>
          <a:custGeom>
            <a:avLst/>
            <a:gdLst>
              <a:gd name="connsiteX0" fmla="*/ 923000 w 922999"/>
              <a:gd name="connsiteY0" fmla="*/ 3352439 h 3352439"/>
              <a:gd name="connsiteX1" fmla="*/ 650 w 922999"/>
              <a:gd name="connsiteY1" fmla="*/ 3352439 h 3352439"/>
              <a:gd name="connsiteX2" fmla="*/ 0 w 922999"/>
              <a:gd name="connsiteY2" fmla="*/ 543165 h 3352439"/>
              <a:gd name="connsiteX3" fmla="*/ 916875 w 922999"/>
              <a:gd name="connsiteY3" fmla="*/ 0 h 3352439"/>
            </a:gdLst>
            <a:ahLst/>
            <a:cxnLst>
              <a:cxn ang="0">
                <a:pos x="connsiteX0" y="connsiteY0"/>
              </a:cxn>
              <a:cxn ang="0">
                <a:pos x="connsiteX1" y="connsiteY1"/>
              </a:cxn>
              <a:cxn ang="0">
                <a:pos x="connsiteX2" y="connsiteY2"/>
              </a:cxn>
              <a:cxn ang="0">
                <a:pos x="connsiteX3" y="connsiteY3"/>
              </a:cxn>
            </a:cxnLst>
            <a:rect l="l" t="t" r="r" b="b"/>
            <a:pathLst>
              <a:path w="922999" h="3352439">
                <a:moveTo>
                  <a:pt x="923000" y="3352439"/>
                </a:moveTo>
                <a:lnTo>
                  <a:pt x="650" y="3352439"/>
                </a:lnTo>
                <a:lnTo>
                  <a:pt x="0" y="543165"/>
                </a:lnTo>
                <a:lnTo>
                  <a:pt x="916875" y="0"/>
                </a:lnTo>
                <a:close/>
              </a:path>
            </a:pathLst>
          </a:custGeom>
          <a:gradFill flip="none" rotWithShape="1">
            <a:gsLst>
              <a:gs pos="100000">
                <a:schemeClr val="accent3">
                  <a:lumMod val="60000"/>
                  <a:lumOff val="40000"/>
                </a:schemeClr>
              </a:gs>
              <a:gs pos="83000">
                <a:schemeClr val="accent3">
                  <a:lumMod val="75000"/>
                </a:schemeClr>
              </a:gs>
              <a:gs pos="66000">
                <a:schemeClr val="accent3">
                  <a:lumMod val="50000"/>
                </a:schemeClr>
              </a:gs>
            </a:gsLst>
            <a:lin ang="14400000" scaled="0"/>
            <a:tileRect/>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39" name="任意多边形: 形状 38"/>
          <p:cNvSpPr/>
          <p:nvPr userDrawn="1">
            <p:custDataLst>
              <p:tags r:id="rId6"/>
            </p:custDataLst>
          </p:nvPr>
        </p:nvSpPr>
        <p:spPr>
          <a:xfrm>
            <a:off x="7208313" y="1511907"/>
            <a:ext cx="2522961" cy="1492055"/>
          </a:xfrm>
          <a:custGeom>
            <a:avLst/>
            <a:gdLst>
              <a:gd name="connsiteX0" fmla="*/ 1840988 w 1840987"/>
              <a:gd name="connsiteY0" fmla="*/ 544371 h 1088742"/>
              <a:gd name="connsiteX1" fmla="*/ 915576 w 1840987"/>
              <a:gd name="connsiteY1" fmla="*/ 0 h 1088742"/>
              <a:gd name="connsiteX2" fmla="*/ 0 w 1840987"/>
              <a:gd name="connsiteY2" fmla="*/ 543814 h 1088742"/>
              <a:gd name="connsiteX3" fmla="*/ 928753 w 1840987"/>
              <a:gd name="connsiteY3" fmla="*/ 1088742 h 1088742"/>
            </a:gdLst>
            <a:ahLst/>
            <a:cxnLst>
              <a:cxn ang="0">
                <a:pos x="connsiteX0" y="connsiteY0"/>
              </a:cxn>
              <a:cxn ang="0">
                <a:pos x="connsiteX1" y="connsiteY1"/>
              </a:cxn>
              <a:cxn ang="0">
                <a:pos x="connsiteX2" y="connsiteY2"/>
              </a:cxn>
              <a:cxn ang="0">
                <a:pos x="connsiteX3" y="connsiteY3"/>
              </a:cxn>
            </a:cxnLst>
            <a:rect l="l" t="t" r="r" b="b"/>
            <a:pathLst>
              <a:path w="1840987" h="1088742">
                <a:moveTo>
                  <a:pt x="1840988" y="544371"/>
                </a:moveTo>
                <a:lnTo>
                  <a:pt x="915576" y="0"/>
                </a:lnTo>
                <a:lnTo>
                  <a:pt x="0" y="543814"/>
                </a:lnTo>
                <a:lnTo>
                  <a:pt x="928753" y="1088742"/>
                </a:lnTo>
                <a:close/>
              </a:path>
            </a:pathLst>
          </a:custGeom>
          <a:gradFill flip="none" rotWithShape="1">
            <a:gsLst>
              <a:gs pos="43000">
                <a:schemeClr val="accent3">
                  <a:lumMod val="60000"/>
                  <a:lumOff val="40000"/>
                </a:schemeClr>
              </a:gs>
              <a:gs pos="80000">
                <a:schemeClr val="accent3"/>
              </a:gs>
            </a:gsLst>
            <a:lin ang="21000000" scaled="0"/>
            <a:tileRect/>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40" name="任意多边形: 形状 39"/>
          <p:cNvSpPr/>
          <p:nvPr userDrawn="1">
            <p:custDataLst>
              <p:tags r:id="rId7"/>
            </p:custDataLst>
          </p:nvPr>
        </p:nvSpPr>
        <p:spPr>
          <a:xfrm>
            <a:off x="7464616" y="2414451"/>
            <a:ext cx="1003751" cy="2793717"/>
          </a:xfrm>
          <a:custGeom>
            <a:avLst/>
            <a:gdLst>
              <a:gd name="connsiteX0" fmla="*/ 924113 w 924113"/>
              <a:gd name="connsiteY0" fmla="*/ 543722 h 3352995"/>
              <a:gd name="connsiteX1" fmla="*/ 923557 w 924113"/>
              <a:gd name="connsiteY1" fmla="*/ 3352996 h 3352995"/>
              <a:gd name="connsiteX2" fmla="*/ 0 w 924113"/>
              <a:gd name="connsiteY2" fmla="*/ 3352996 h 3352995"/>
              <a:gd name="connsiteX3" fmla="*/ 0 w 924113"/>
              <a:gd name="connsiteY3" fmla="*/ 0 h 3352995"/>
              <a:gd name="connsiteX0-1" fmla="*/ 0 w 924113"/>
              <a:gd name="connsiteY0-2" fmla="*/ 3352996 h 3419719"/>
              <a:gd name="connsiteX1-3" fmla="*/ 0 w 924113"/>
              <a:gd name="connsiteY1-4" fmla="*/ 0 h 3419719"/>
              <a:gd name="connsiteX2-5" fmla="*/ 924113 w 924113"/>
              <a:gd name="connsiteY2-6" fmla="*/ 543722 h 3419719"/>
              <a:gd name="connsiteX3-7" fmla="*/ 923557 w 924113"/>
              <a:gd name="connsiteY3-8" fmla="*/ 3352996 h 3419719"/>
              <a:gd name="connsiteX4" fmla="*/ 66723 w 924113"/>
              <a:gd name="connsiteY4" fmla="*/ 3419719 h 3419719"/>
              <a:gd name="connsiteX0-9" fmla="*/ 0 w 924113"/>
              <a:gd name="connsiteY0-10" fmla="*/ 0 h 3419719"/>
              <a:gd name="connsiteX1-11" fmla="*/ 924113 w 924113"/>
              <a:gd name="connsiteY1-12" fmla="*/ 543722 h 3419719"/>
              <a:gd name="connsiteX2-13" fmla="*/ 923557 w 924113"/>
              <a:gd name="connsiteY2-14" fmla="*/ 3352996 h 3419719"/>
              <a:gd name="connsiteX3-15" fmla="*/ 66723 w 924113"/>
              <a:gd name="connsiteY3-16" fmla="*/ 3419719 h 3419719"/>
              <a:gd name="connsiteX0-17" fmla="*/ 0 w 924113"/>
              <a:gd name="connsiteY0-18" fmla="*/ 0 h 3352996"/>
              <a:gd name="connsiteX1-19" fmla="*/ 924113 w 924113"/>
              <a:gd name="connsiteY1-20" fmla="*/ 543722 h 3352996"/>
              <a:gd name="connsiteX2-21" fmla="*/ 923557 w 924113"/>
              <a:gd name="connsiteY2-22" fmla="*/ 3352996 h 3352996"/>
              <a:gd name="connsiteX0-23" fmla="*/ 0 w 924113"/>
              <a:gd name="connsiteY0-24" fmla="*/ 0 h 2410399"/>
              <a:gd name="connsiteX1-25" fmla="*/ 924113 w 924113"/>
              <a:gd name="connsiteY1-26" fmla="*/ 543722 h 2410399"/>
              <a:gd name="connsiteX2-27" fmla="*/ 923557 w 924113"/>
              <a:gd name="connsiteY2-28" fmla="*/ 2410399 h 2410399"/>
              <a:gd name="connsiteX0-29" fmla="*/ 0 w 830283"/>
              <a:gd name="connsiteY0-30" fmla="*/ 0 h 2344371"/>
              <a:gd name="connsiteX1-31" fmla="*/ 830283 w 830283"/>
              <a:gd name="connsiteY1-32" fmla="*/ 477694 h 2344371"/>
              <a:gd name="connsiteX2-33" fmla="*/ 829727 w 830283"/>
              <a:gd name="connsiteY2-34" fmla="*/ 2344371 h 2344371"/>
              <a:gd name="connsiteX0-35" fmla="*/ 0 w 802482"/>
              <a:gd name="connsiteY0-36" fmla="*/ 0 h 2333945"/>
              <a:gd name="connsiteX1-37" fmla="*/ 802482 w 802482"/>
              <a:gd name="connsiteY1-38" fmla="*/ 467268 h 2333945"/>
              <a:gd name="connsiteX2-39" fmla="*/ 801926 w 802482"/>
              <a:gd name="connsiteY2-40" fmla="*/ 2333945 h 2333945"/>
              <a:gd name="connsiteX0-41" fmla="*/ 0 w 729503"/>
              <a:gd name="connsiteY0-42" fmla="*/ 0 h 2288768"/>
              <a:gd name="connsiteX1-43" fmla="*/ 729503 w 729503"/>
              <a:gd name="connsiteY1-44" fmla="*/ 422091 h 2288768"/>
              <a:gd name="connsiteX2-45" fmla="*/ 728947 w 729503"/>
              <a:gd name="connsiteY2-46" fmla="*/ 2288768 h 2288768"/>
              <a:gd name="connsiteX0-47" fmla="*/ 0 w 732430"/>
              <a:gd name="connsiteY0-48" fmla="*/ 0 h 2038556"/>
              <a:gd name="connsiteX1-49" fmla="*/ 729503 w 732430"/>
              <a:gd name="connsiteY1-50" fmla="*/ 422091 h 2038556"/>
              <a:gd name="connsiteX2-51" fmla="*/ 732423 w 732430"/>
              <a:gd name="connsiteY2-52" fmla="*/ 2038556 h 2038556"/>
            </a:gdLst>
            <a:ahLst/>
            <a:cxnLst>
              <a:cxn ang="0">
                <a:pos x="connsiteX0-1" y="connsiteY0-2"/>
              </a:cxn>
              <a:cxn ang="0">
                <a:pos x="connsiteX1-3" y="connsiteY1-4"/>
              </a:cxn>
              <a:cxn ang="0">
                <a:pos x="connsiteX2-5" y="connsiteY2-6"/>
              </a:cxn>
            </a:cxnLst>
            <a:rect l="l" t="t" r="r" b="b"/>
            <a:pathLst>
              <a:path w="732430" h="2038556">
                <a:moveTo>
                  <a:pt x="0" y="0"/>
                </a:moveTo>
                <a:lnTo>
                  <a:pt x="729503" y="422091"/>
                </a:lnTo>
                <a:cubicBezTo>
                  <a:pt x="729318" y="1358516"/>
                  <a:pt x="732608" y="1102131"/>
                  <a:pt x="732423" y="2038556"/>
                </a:cubicBezTo>
              </a:path>
            </a:pathLst>
          </a:custGeom>
          <a:noFill/>
          <a:ln w="19050" cap="flat">
            <a:gradFill>
              <a:gsLst>
                <a:gs pos="0">
                  <a:schemeClr val="accent3">
                    <a:alpha val="0"/>
                  </a:schemeClr>
                </a:gs>
                <a:gs pos="100000">
                  <a:schemeClr val="accent3">
                    <a:alpha val="0"/>
                  </a:schemeClr>
                </a:gs>
                <a:gs pos="51000">
                  <a:srgbClr val="FFFFFF"/>
                </a:gs>
              </a:gsLst>
              <a:lin ang="1800000" scaled="0"/>
            </a:grad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41" name="任意多边形: 形状 40"/>
          <p:cNvSpPr/>
          <p:nvPr userDrawn="1">
            <p:custDataLst>
              <p:tags r:id="rId8"/>
            </p:custDataLst>
          </p:nvPr>
        </p:nvSpPr>
        <p:spPr>
          <a:xfrm flipH="1">
            <a:off x="8466773" y="2424877"/>
            <a:ext cx="999740" cy="578450"/>
          </a:xfrm>
          <a:custGeom>
            <a:avLst/>
            <a:gdLst>
              <a:gd name="connsiteX0" fmla="*/ 924113 w 924113"/>
              <a:gd name="connsiteY0" fmla="*/ 543722 h 3352995"/>
              <a:gd name="connsiteX1" fmla="*/ 923557 w 924113"/>
              <a:gd name="connsiteY1" fmla="*/ 3352996 h 3352995"/>
              <a:gd name="connsiteX2" fmla="*/ 0 w 924113"/>
              <a:gd name="connsiteY2" fmla="*/ 3352996 h 3352995"/>
              <a:gd name="connsiteX3" fmla="*/ 0 w 924113"/>
              <a:gd name="connsiteY3" fmla="*/ 0 h 3352995"/>
              <a:gd name="connsiteX0-1" fmla="*/ 0 w 924113"/>
              <a:gd name="connsiteY0-2" fmla="*/ 3352996 h 3419719"/>
              <a:gd name="connsiteX1-3" fmla="*/ 0 w 924113"/>
              <a:gd name="connsiteY1-4" fmla="*/ 0 h 3419719"/>
              <a:gd name="connsiteX2-5" fmla="*/ 924113 w 924113"/>
              <a:gd name="connsiteY2-6" fmla="*/ 543722 h 3419719"/>
              <a:gd name="connsiteX3-7" fmla="*/ 923557 w 924113"/>
              <a:gd name="connsiteY3-8" fmla="*/ 3352996 h 3419719"/>
              <a:gd name="connsiteX4" fmla="*/ 66723 w 924113"/>
              <a:gd name="connsiteY4" fmla="*/ 3419719 h 3419719"/>
              <a:gd name="connsiteX0-9" fmla="*/ 0 w 924113"/>
              <a:gd name="connsiteY0-10" fmla="*/ 0 h 3419719"/>
              <a:gd name="connsiteX1-11" fmla="*/ 924113 w 924113"/>
              <a:gd name="connsiteY1-12" fmla="*/ 543722 h 3419719"/>
              <a:gd name="connsiteX2-13" fmla="*/ 923557 w 924113"/>
              <a:gd name="connsiteY2-14" fmla="*/ 3352996 h 3419719"/>
              <a:gd name="connsiteX3-15" fmla="*/ 66723 w 924113"/>
              <a:gd name="connsiteY3-16" fmla="*/ 3419719 h 3419719"/>
              <a:gd name="connsiteX0-17" fmla="*/ 0 w 924113"/>
              <a:gd name="connsiteY0-18" fmla="*/ 0 h 3352996"/>
              <a:gd name="connsiteX1-19" fmla="*/ 924113 w 924113"/>
              <a:gd name="connsiteY1-20" fmla="*/ 543722 h 3352996"/>
              <a:gd name="connsiteX2-21" fmla="*/ 923557 w 924113"/>
              <a:gd name="connsiteY2-22" fmla="*/ 3352996 h 3352996"/>
              <a:gd name="connsiteX0-23" fmla="*/ 0 w 924113"/>
              <a:gd name="connsiteY0-24" fmla="*/ 0 h 2410399"/>
              <a:gd name="connsiteX1-25" fmla="*/ 924113 w 924113"/>
              <a:gd name="connsiteY1-26" fmla="*/ 543722 h 2410399"/>
              <a:gd name="connsiteX2-27" fmla="*/ 923557 w 924113"/>
              <a:gd name="connsiteY2-28" fmla="*/ 2410399 h 2410399"/>
              <a:gd name="connsiteX0-29" fmla="*/ 0 w 830283"/>
              <a:gd name="connsiteY0-30" fmla="*/ 0 h 2344371"/>
              <a:gd name="connsiteX1-31" fmla="*/ 830283 w 830283"/>
              <a:gd name="connsiteY1-32" fmla="*/ 477694 h 2344371"/>
              <a:gd name="connsiteX2-33" fmla="*/ 829727 w 830283"/>
              <a:gd name="connsiteY2-34" fmla="*/ 2344371 h 2344371"/>
              <a:gd name="connsiteX0-35" fmla="*/ 0 w 802482"/>
              <a:gd name="connsiteY0-36" fmla="*/ 0 h 2333945"/>
              <a:gd name="connsiteX1-37" fmla="*/ 802482 w 802482"/>
              <a:gd name="connsiteY1-38" fmla="*/ 467268 h 2333945"/>
              <a:gd name="connsiteX2-39" fmla="*/ 801926 w 802482"/>
              <a:gd name="connsiteY2-40" fmla="*/ 2333945 h 2333945"/>
              <a:gd name="connsiteX0-41" fmla="*/ 0 w 729503"/>
              <a:gd name="connsiteY0-42" fmla="*/ 0 h 2288768"/>
              <a:gd name="connsiteX1-43" fmla="*/ 729503 w 729503"/>
              <a:gd name="connsiteY1-44" fmla="*/ 422091 h 2288768"/>
              <a:gd name="connsiteX2-45" fmla="*/ 728947 w 729503"/>
              <a:gd name="connsiteY2-46" fmla="*/ 2288768 h 2288768"/>
              <a:gd name="connsiteX0-47" fmla="*/ 0 w 732430"/>
              <a:gd name="connsiteY0-48" fmla="*/ 0 h 2038556"/>
              <a:gd name="connsiteX1-49" fmla="*/ 729503 w 732430"/>
              <a:gd name="connsiteY1-50" fmla="*/ 422091 h 2038556"/>
              <a:gd name="connsiteX2-51" fmla="*/ 732423 w 732430"/>
              <a:gd name="connsiteY2-52" fmla="*/ 2038556 h 2038556"/>
              <a:gd name="connsiteX0-53" fmla="*/ 0 w 729503"/>
              <a:gd name="connsiteY0-54" fmla="*/ 0 h 1152390"/>
              <a:gd name="connsiteX1-55" fmla="*/ 729503 w 729503"/>
              <a:gd name="connsiteY1-56" fmla="*/ 422091 h 1152390"/>
              <a:gd name="connsiteX2-57" fmla="*/ 51291 w 729503"/>
              <a:gd name="connsiteY2-58" fmla="*/ 1152390 h 1152390"/>
              <a:gd name="connsiteX0-59" fmla="*/ 0 w 729503"/>
              <a:gd name="connsiteY0-60" fmla="*/ 0 h 422091"/>
              <a:gd name="connsiteX1-61" fmla="*/ 729503 w 729503"/>
              <a:gd name="connsiteY1-62" fmla="*/ 422091 h 422091"/>
            </a:gdLst>
            <a:ahLst/>
            <a:cxnLst>
              <a:cxn ang="0">
                <a:pos x="connsiteX0-1" y="connsiteY0-2"/>
              </a:cxn>
              <a:cxn ang="0">
                <a:pos x="connsiteX1-3" y="connsiteY1-4"/>
              </a:cxn>
            </a:cxnLst>
            <a:rect l="l" t="t" r="r" b="b"/>
            <a:pathLst>
              <a:path w="729503" h="422091">
                <a:moveTo>
                  <a:pt x="0" y="0"/>
                </a:moveTo>
                <a:lnTo>
                  <a:pt x="729503" y="422091"/>
                </a:lnTo>
              </a:path>
            </a:pathLst>
          </a:custGeom>
          <a:noFill/>
          <a:ln w="19050" cap="flat">
            <a:gradFill>
              <a:gsLst>
                <a:gs pos="67000">
                  <a:schemeClr val="accent3">
                    <a:alpha val="0"/>
                  </a:schemeClr>
                </a:gs>
                <a:gs pos="29000">
                  <a:srgbClr val="FFFFFF"/>
                </a:gs>
              </a:gsLst>
              <a:lin ang="8400000" scaled="0"/>
            </a:grad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42" name="任意多边形: 形状 41"/>
          <p:cNvSpPr/>
          <p:nvPr userDrawn="1">
            <p:custDataLst>
              <p:tags r:id="rId9"/>
            </p:custDataLst>
          </p:nvPr>
        </p:nvSpPr>
        <p:spPr>
          <a:xfrm>
            <a:off x="7204966" y="2245649"/>
            <a:ext cx="1269786" cy="4606597"/>
          </a:xfrm>
          <a:custGeom>
            <a:avLst/>
            <a:gdLst>
              <a:gd name="connsiteX0" fmla="*/ 924113 w 924113"/>
              <a:gd name="connsiteY0" fmla="*/ 543722 h 3352995"/>
              <a:gd name="connsiteX1" fmla="*/ 923557 w 924113"/>
              <a:gd name="connsiteY1" fmla="*/ 3352996 h 3352995"/>
              <a:gd name="connsiteX2" fmla="*/ 0 w 924113"/>
              <a:gd name="connsiteY2" fmla="*/ 3352996 h 3352995"/>
              <a:gd name="connsiteX3" fmla="*/ 0 w 924113"/>
              <a:gd name="connsiteY3" fmla="*/ 0 h 3352995"/>
            </a:gdLst>
            <a:ahLst/>
            <a:cxnLst>
              <a:cxn ang="0">
                <a:pos x="connsiteX0" y="connsiteY0"/>
              </a:cxn>
              <a:cxn ang="0">
                <a:pos x="connsiteX1" y="connsiteY1"/>
              </a:cxn>
              <a:cxn ang="0">
                <a:pos x="connsiteX2" y="connsiteY2"/>
              </a:cxn>
              <a:cxn ang="0">
                <a:pos x="connsiteX3" y="connsiteY3"/>
              </a:cxn>
            </a:cxnLst>
            <a:rect l="l" t="t" r="r" b="b"/>
            <a:pathLst>
              <a:path w="924113" h="3352995">
                <a:moveTo>
                  <a:pt x="924113" y="543722"/>
                </a:moveTo>
                <a:lnTo>
                  <a:pt x="923557" y="3352996"/>
                </a:lnTo>
                <a:lnTo>
                  <a:pt x="0" y="3352996"/>
                </a:lnTo>
                <a:lnTo>
                  <a:pt x="0" y="0"/>
                </a:lnTo>
                <a:close/>
              </a:path>
            </a:pathLst>
          </a:custGeom>
          <a:gradFill flip="none" rotWithShape="1">
            <a:gsLst>
              <a:gs pos="36000">
                <a:schemeClr val="accent3">
                  <a:lumMod val="25000"/>
                  <a:alpha val="97000"/>
                </a:schemeClr>
              </a:gs>
              <a:gs pos="83000">
                <a:schemeClr val="accent3">
                  <a:alpha val="0"/>
                </a:schemeClr>
              </a:gs>
            </a:gsLst>
            <a:lin ang="18000000" scaled="0"/>
            <a:tileRect/>
          </a:gradFill>
          <a:ln w="19050" cap="flat">
            <a:no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43" name="任意多边形: 形状 42"/>
          <p:cNvSpPr/>
          <p:nvPr userDrawn="1">
            <p:custDataLst>
              <p:tags r:id="rId10"/>
            </p:custDataLst>
          </p:nvPr>
        </p:nvSpPr>
        <p:spPr>
          <a:xfrm>
            <a:off x="8474753" y="2263344"/>
            <a:ext cx="1264914" cy="4594313"/>
          </a:xfrm>
          <a:custGeom>
            <a:avLst/>
            <a:gdLst>
              <a:gd name="connsiteX0" fmla="*/ 923000 w 922999"/>
              <a:gd name="connsiteY0" fmla="*/ 3352439 h 3352439"/>
              <a:gd name="connsiteX1" fmla="*/ 650 w 922999"/>
              <a:gd name="connsiteY1" fmla="*/ 3352439 h 3352439"/>
              <a:gd name="connsiteX2" fmla="*/ 0 w 922999"/>
              <a:gd name="connsiteY2" fmla="*/ 543165 h 3352439"/>
              <a:gd name="connsiteX3" fmla="*/ 916875 w 922999"/>
              <a:gd name="connsiteY3" fmla="*/ 0 h 3352439"/>
            </a:gdLst>
            <a:ahLst/>
            <a:cxnLst>
              <a:cxn ang="0">
                <a:pos x="connsiteX0" y="connsiteY0"/>
              </a:cxn>
              <a:cxn ang="0">
                <a:pos x="connsiteX1" y="connsiteY1"/>
              </a:cxn>
              <a:cxn ang="0">
                <a:pos x="connsiteX2" y="connsiteY2"/>
              </a:cxn>
              <a:cxn ang="0">
                <a:pos x="connsiteX3" y="connsiteY3"/>
              </a:cxn>
            </a:cxnLst>
            <a:rect l="l" t="t" r="r" b="b"/>
            <a:pathLst>
              <a:path w="922999" h="3352439">
                <a:moveTo>
                  <a:pt x="923000" y="3352439"/>
                </a:moveTo>
                <a:lnTo>
                  <a:pt x="650" y="3352439"/>
                </a:lnTo>
                <a:lnTo>
                  <a:pt x="0" y="543165"/>
                </a:lnTo>
                <a:lnTo>
                  <a:pt x="916875" y="0"/>
                </a:lnTo>
                <a:close/>
              </a:path>
            </a:pathLst>
          </a:custGeom>
          <a:gradFill flip="none" rotWithShape="1">
            <a:gsLst>
              <a:gs pos="68000">
                <a:schemeClr val="accent3">
                  <a:lumMod val="25000"/>
                  <a:alpha val="97000"/>
                </a:schemeClr>
              </a:gs>
              <a:gs pos="99000">
                <a:schemeClr val="accent3">
                  <a:alpha val="0"/>
                </a:schemeClr>
              </a:gs>
            </a:gsLst>
            <a:lin ang="14400000" scaled="0"/>
            <a:tileRect/>
          </a:gradFill>
          <a:ln w="19050" cap="flat">
            <a:noFill/>
            <a:prstDash val="solid"/>
            <a:miter/>
          </a:ln>
        </p:spPr>
        <p:txBody>
          <a:bodyPr rtlCol="0" anchor="ct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44" name="任意多边形: 形状 43"/>
          <p:cNvSpPr/>
          <p:nvPr userDrawn="1">
            <p:custDataLst>
              <p:tags r:id="rId11"/>
            </p:custDataLst>
          </p:nvPr>
        </p:nvSpPr>
        <p:spPr>
          <a:xfrm>
            <a:off x="7208313" y="1520545"/>
            <a:ext cx="2522961" cy="1492055"/>
          </a:xfrm>
          <a:custGeom>
            <a:avLst/>
            <a:gdLst>
              <a:gd name="connsiteX0" fmla="*/ 1840988 w 1840987"/>
              <a:gd name="connsiteY0" fmla="*/ 544371 h 1088742"/>
              <a:gd name="connsiteX1" fmla="*/ 915576 w 1840987"/>
              <a:gd name="connsiteY1" fmla="*/ 0 h 1088742"/>
              <a:gd name="connsiteX2" fmla="*/ 0 w 1840987"/>
              <a:gd name="connsiteY2" fmla="*/ 543814 h 1088742"/>
              <a:gd name="connsiteX3" fmla="*/ 928753 w 1840987"/>
              <a:gd name="connsiteY3" fmla="*/ 1088742 h 1088742"/>
            </a:gdLst>
            <a:ahLst/>
            <a:cxnLst>
              <a:cxn ang="0">
                <a:pos x="connsiteX0" y="connsiteY0"/>
              </a:cxn>
              <a:cxn ang="0">
                <a:pos x="connsiteX1" y="connsiteY1"/>
              </a:cxn>
              <a:cxn ang="0">
                <a:pos x="connsiteX2" y="connsiteY2"/>
              </a:cxn>
              <a:cxn ang="0">
                <a:pos x="connsiteX3" y="connsiteY3"/>
              </a:cxn>
            </a:cxnLst>
            <a:rect l="l" t="t" r="r" b="b"/>
            <a:pathLst>
              <a:path w="1840987" h="1088742">
                <a:moveTo>
                  <a:pt x="1840988" y="544371"/>
                </a:moveTo>
                <a:lnTo>
                  <a:pt x="915576" y="0"/>
                </a:lnTo>
                <a:lnTo>
                  <a:pt x="0" y="543814"/>
                </a:lnTo>
                <a:lnTo>
                  <a:pt x="928753" y="1088742"/>
                </a:lnTo>
                <a:close/>
              </a:path>
            </a:pathLst>
          </a:custGeom>
          <a:gradFill flip="none" rotWithShape="1">
            <a:gsLst>
              <a:gs pos="20000">
                <a:schemeClr val="accent3">
                  <a:lumMod val="75000"/>
                  <a:alpha val="0"/>
                </a:schemeClr>
              </a:gs>
              <a:gs pos="93000">
                <a:schemeClr val="accent3">
                  <a:lumMod val="75000"/>
                  <a:alpha val="35000"/>
                </a:schemeClr>
              </a:gs>
            </a:gsLst>
            <a:lin ang="21000000" scaled="0"/>
            <a:tileRect/>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45" name="任意多边形: 形状 44"/>
          <p:cNvSpPr/>
          <p:nvPr userDrawn="1">
            <p:custDataLst>
              <p:tags r:id="rId12"/>
            </p:custDataLst>
          </p:nvPr>
        </p:nvSpPr>
        <p:spPr>
          <a:xfrm>
            <a:off x="8818352" y="4208008"/>
            <a:ext cx="2441821" cy="2632716"/>
          </a:xfrm>
          <a:custGeom>
            <a:avLst/>
            <a:gdLst>
              <a:gd name="connsiteX0" fmla="*/ 1781781 w 1781780"/>
              <a:gd name="connsiteY0" fmla="*/ 1051993 h 1921075"/>
              <a:gd name="connsiteX1" fmla="*/ 1781781 w 1781780"/>
              <a:gd name="connsiteY1" fmla="*/ 1921075 h 1921075"/>
              <a:gd name="connsiteX2" fmla="*/ 0 w 1781780"/>
              <a:gd name="connsiteY2" fmla="*/ 1921075 h 1921075"/>
              <a:gd name="connsiteX3" fmla="*/ 0 w 1781780"/>
              <a:gd name="connsiteY3" fmla="*/ 0 h 1921075"/>
            </a:gdLst>
            <a:ahLst/>
            <a:cxnLst>
              <a:cxn ang="0">
                <a:pos x="connsiteX0" y="connsiteY0"/>
              </a:cxn>
              <a:cxn ang="0">
                <a:pos x="connsiteX1" y="connsiteY1"/>
              </a:cxn>
              <a:cxn ang="0">
                <a:pos x="connsiteX2" y="connsiteY2"/>
              </a:cxn>
              <a:cxn ang="0">
                <a:pos x="connsiteX3" y="connsiteY3"/>
              </a:cxn>
            </a:cxnLst>
            <a:rect l="l" t="t" r="r" b="b"/>
            <a:pathLst>
              <a:path w="1781780" h="1921075">
                <a:moveTo>
                  <a:pt x="1781781" y="1051993"/>
                </a:moveTo>
                <a:lnTo>
                  <a:pt x="1781781" y="1921075"/>
                </a:lnTo>
                <a:lnTo>
                  <a:pt x="0" y="1921075"/>
                </a:lnTo>
                <a:lnTo>
                  <a:pt x="0" y="0"/>
                </a:lnTo>
                <a:close/>
              </a:path>
            </a:pathLst>
          </a:custGeom>
          <a:gradFill>
            <a:gsLst>
              <a:gs pos="84000">
                <a:srgbClr val="262626"/>
              </a:gs>
              <a:gs pos="30000">
                <a:srgbClr val="0D0D0D"/>
              </a:gs>
            </a:gsLst>
            <a:lin ang="1440000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46" name="任意多边形: 形状 45"/>
          <p:cNvSpPr/>
          <p:nvPr userDrawn="1">
            <p:custDataLst>
              <p:tags r:id="rId13"/>
            </p:custDataLst>
          </p:nvPr>
        </p:nvSpPr>
        <p:spPr>
          <a:xfrm>
            <a:off x="8807878" y="2236364"/>
            <a:ext cx="3367298" cy="3414989"/>
          </a:xfrm>
          <a:custGeom>
            <a:avLst/>
            <a:gdLst>
              <a:gd name="connsiteX0" fmla="*/ 2457094 w 2457094"/>
              <a:gd name="connsiteY0" fmla="*/ 0 h 2491894"/>
              <a:gd name="connsiteX1" fmla="*/ 2457094 w 2457094"/>
              <a:gd name="connsiteY1" fmla="*/ 2093871 h 2491894"/>
              <a:gd name="connsiteX2" fmla="*/ 1786328 w 2457094"/>
              <a:gd name="connsiteY2" fmla="*/ 2491895 h 2491894"/>
              <a:gd name="connsiteX3" fmla="*/ 0 w 2457094"/>
              <a:gd name="connsiteY3" fmla="*/ 1438695 h 2491894"/>
            </a:gdLst>
            <a:ahLst/>
            <a:cxnLst>
              <a:cxn ang="0">
                <a:pos x="connsiteX0" y="connsiteY0"/>
              </a:cxn>
              <a:cxn ang="0">
                <a:pos x="connsiteX1" y="connsiteY1"/>
              </a:cxn>
              <a:cxn ang="0">
                <a:pos x="connsiteX2" y="connsiteY2"/>
              </a:cxn>
              <a:cxn ang="0">
                <a:pos x="connsiteX3" y="connsiteY3"/>
              </a:cxn>
            </a:cxnLst>
            <a:rect l="l" t="t" r="r" b="b"/>
            <a:pathLst>
              <a:path w="2457094" h="2491894">
                <a:moveTo>
                  <a:pt x="2457094" y="0"/>
                </a:moveTo>
                <a:lnTo>
                  <a:pt x="2457094" y="2093871"/>
                </a:lnTo>
                <a:lnTo>
                  <a:pt x="1786328" y="2491895"/>
                </a:lnTo>
                <a:lnTo>
                  <a:pt x="0" y="1438695"/>
                </a:lnTo>
                <a:close/>
              </a:path>
            </a:pathLst>
          </a:custGeom>
          <a:gradFill>
            <a:gsLst>
              <a:gs pos="100000">
                <a:srgbClr val="404040"/>
              </a:gs>
              <a:gs pos="36000">
                <a:srgbClr val="262626"/>
              </a:gs>
            </a:gsLst>
            <a:lin ang="14400000" scaled="0"/>
          </a:gradFill>
          <a:ln w="9278" cap="flat">
            <a:no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47" name="任意多边形: 形状 46"/>
          <p:cNvSpPr/>
          <p:nvPr userDrawn="1">
            <p:custDataLst>
              <p:tags r:id="rId14"/>
            </p:custDataLst>
          </p:nvPr>
        </p:nvSpPr>
        <p:spPr>
          <a:xfrm>
            <a:off x="9781172" y="4771356"/>
            <a:ext cx="2404478" cy="875021"/>
          </a:xfrm>
          <a:custGeom>
            <a:avLst/>
            <a:gdLst>
              <a:gd name="connsiteX0" fmla="*/ 2457094 w 2457094"/>
              <a:gd name="connsiteY0" fmla="*/ 0 h 2491894"/>
              <a:gd name="connsiteX1" fmla="*/ 2457094 w 2457094"/>
              <a:gd name="connsiteY1" fmla="*/ 2093871 h 2491894"/>
              <a:gd name="connsiteX2" fmla="*/ 1786328 w 2457094"/>
              <a:gd name="connsiteY2" fmla="*/ 2491895 h 2491894"/>
              <a:gd name="connsiteX3" fmla="*/ 0 w 2457094"/>
              <a:gd name="connsiteY3" fmla="*/ 1438695 h 2491894"/>
              <a:gd name="connsiteX0-1" fmla="*/ 2457094 w 2523817"/>
              <a:gd name="connsiteY0-2" fmla="*/ 0 h 2491895"/>
              <a:gd name="connsiteX1-3" fmla="*/ 2457094 w 2523817"/>
              <a:gd name="connsiteY1-4" fmla="*/ 2093871 h 2491895"/>
              <a:gd name="connsiteX2-5" fmla="*/ 1786328 w 2523817"/>
              <a:gd name="connsiteY2-6" fmla="*/ 2491895 h 2491895"/>
              <a:gd name="connsiteX3-7" fmla="*/ 0 w 2523817"/>
              <a:gd name="connsiteY3-8" fmla="*/ 1438695 h 2491895"/>
              <a:gd name="connsiteX4" fmla="*/ 2523817 w 2523817"/>
              <a:gd name="connsiteY4" fmla="*/ 66723 h 2491895"/>
              <a:gd name="connsiteX0-9" fmla="*/ 2457094 w 2457094"/>
              <a:gd name="connsiteY0-10" fmla="*/ 0 h 2491895"/>
              <a:gd name="connsiteX1-11" fmla="*/ 2457094 w 2457094"/>
              <a:gd name="connsiteY1-12" fmla="*/ 2093871 h 2491895"/>
              <a:gd name="connsiteX2-13" fmla="*/ 1786328 w 2457094"/>
              <a:gd name="connsiteY2-14" fmla="*/ 2491895 h 2491895"/>
              <a:gd name="connsiteX3-15" fmla="*/ 0 w 2457094"/>
              <a:gd name="connsiteY3-16" fmla="*/ 1438695 h 2491895"/>
              <a:gd name="connsiteX0-17" fmla="*/ 2457094 w 2457094"/>
              <a:gd name="connsiteY0-18" fmla="*/ 655176 h 1053200"/>
              <a:gd name="connsiteX1-19" fmla="*/ 1786328 w 2457094"/>
              <a:gd name="connsiteY1-20" fmla="*/ 1053200 h 1053200"/>
              <a:gd name="connsiteX2-21" fmla="*/ 0 w 2457094"/>
              <a:gd name="connsiteY2-22" fmla="*/ 0 h 1053200"/>
              <a:gd name="connsiteX0-23" fmla="*/ 2114211 w 2114211"/>
              <a:gd name="connsiteY0-24" fmla="*/ 469834 h 867858"/>
              <a:gd name="connsiteX1-25" fmla="*/ 1443445 w 2114211"/>
              <a:gd name="connsiteY1-26" fmla="*/ 867858 h 867858"/>
              <a:gd name="connsiteX2-27" fmla="*/ 0 w 2114211"/>
              <a:gd name="connsiteY2-28" fmla="*/ 0 h 867858"/>
              <a:gd name="connsiteX0-29" fmla="*/ 1476518 w 1476518"/>
              <a:gd name="connsiteY0-30" fmla="*/ 82353 h 480377"/>
              <a:gd name="connsiteX1-31" fmla="*/ 805752 w 1476518"/>
              <a:gd name="connsiteY1-32" fmla="*/ 480377 h 480377"/>
              <a:gd name="connsiteX2-33" fmla="*/ 0 w 1476518"/>
              <a:gd name="connsiteY2-34" fmla="*/ 0 h 480377"/>
              <a:gd name="connsiteX0-35" fmla="*/ 1476518 w 1476518"/>
              <a:gd name="connsiteY0-36" fmla="*/ 73665 h 471689"/>
              <a:gd name="connsiteX1-37" fmla="*/ 805752 w 1476518"/>
              <a:gd name="connsiteY1-38" fmla="*/ 471689 h 471689"/>
              <a:gd name="connsiteX2-39" fmla="*/ 0 w 1476518"/>
              <a:gd name="connsiteY2-40" fmla="*/ 0 h 471689"/>
              <a:gd name="connsiteX0-41" fmla="*/ 1754531 w 1754531"/>
              <a:gd name="connsiteY0-42" fmla="*/ 240473 h 638497"/>
              <a:gd name="connsiteX1-43" fmla="*/ 1083765 w 1754531"/>
              <a:gd name="connsiteY1-44" fmla="*/ 638497 h 638497"/>
              <a:gd name="connsiteX2-45" fmla="*/ 0 w 1754531"/>
              <a:gd name="connsiteY2-46" fmla="*/ 0 h 638497"/>
            </a:gdLst>
            <a:ahLst/>
            <a:cxnLst>
              <a:cxn ang="0">
                <a:pos x="connsiteX0-1" y="connsiteY0-2"/>
              </a:cxn>
              <a:cxn ang="0">
                <a:pos x="connsiteX1-3" y="connsiteY1-4"/>
              </a:cxn>
              <a:cxn ang="0">
                <a:pos x="connsiteX2-5" y="connsiteY2-6"/>
              </a:cxn>
            </a:cxnLst>
            <a:rect l="l" t="t" r="r" b="b"/>
            <a:pathLst>
              <a:path w="1754531" h="638497">
                <a:moveTo>
                  <a:pt x="1754531" y="240473"/>
                </a:moveTo>
                <a:lnTo>
                  <a:pt x="1083765" y="638497"/>
                </a:lnTo>
                <a:lnTo>
                  <a:pt x="0" y="0"/>
                </a:lnTo>
              </a:path>
            </a:pathLst>
          </a:custGeom>
          <a:noFill/>
          <a:ln w="9278" cap="flat">
            <a:gradFill>
              <a:gsLst>
                <a:gs pos="76000">
                  <a:schemeClr val="bg1">
                    <a:alpha val="0"/>
                  </a:schemeClr>
                </a:gs>
                <a:gs pos="19000">
                  <a:schemeClr val="bg2">
                    <a:alpha val="0"/>
                  </a:schemeClr>
                </a:gs>
                <a:gs pos="48000">
                  <a:schemeClr val="tx2">
                    <a:alpha val="55000"/>
                  </a:schemeClr>
                </a:gs>
              </a:gsLst>
              <a:lin ang="9600000" scaled="0"/>
            </a:grad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49" name="任意多边形: 形状 48"/>
          <p:cNvSpPr/>
          <p:nvPr userDrawn="1">
            <p:custDataLst>
              <p:tags r:id="rId15"/>
            </p:custDataLst>
          </p:nvPr>
        </p:nvSpPr>
        <p:spPr>
          <a:xfrm>
            <a:off x="1613070" y="4608491"/>
            <a:ext cx="6221432" cy="2232231"/>
          </a:xfrm>
          <a:custGeom>
            <a:avLst/>
            <a:gdLst>
              <a:gd name="connsiteX0" fmla="*/ 4539736 w 4539736"/>
              <a:gd name="connsiteY0" fmla="*/ 1040393 h 1628844"/>
              <a:gd name="connsiteX1" fmla="*/ 3541568 w 4539736"/>
              <a:gd name="connsiteY1" fmla="*/ 1628845 h 1628844"/>
              <a:gd name="connsiteX2" fmla="*/ 0 w 4539736"/>
              <a:gd name="connsiteY2" fmla="*/ 1628845 h 1628844"/>
              <a:gd name="connsiteX3" fmla="*/ 1179038 w 4539736"/>
              <a:gd name="connsiteY3" fmla="*/ 933764 h 1628844"/>
              <a:gd name="connsiteX4" fmla="*/ 2762781 w 4539736"/>
              <a:gd name="connsiteY4" fmla="*/ 0 h 1628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9736" h="1628844">
                <a:moveTo>
                  <a:pt x="4539736" y="1040393"/>
                </a:moveTo>
                <a:lnTo>
                  <a:pt x="3541568" y="1628845"/>
                </a:lnTo>
                <a:lnTo>
                  <a:pt x="0" y="1628845"/>
                </a:lnTo>
                <a:lnTo>
                  <a:pt x="1179038" y="933764"/>
                </a:lnTo>
                <a:lnTo>
                  <a:pt x="2762781" y="0"/>
                </a:lnTo>
                <a:close/>
              </a:path>
            </a:pathLst>
          </a:custGeom>
          <a:gradFill>
            <a:gsLst>
              <a:gs pos="100000">
                <a:srgbClr val="404040"/>
              </a:gs>
              <a:gs pos="36000">
                <a:srgbClr val="262626"/>
              </a:gs>
            </a:gsLst>
            <a:lin ang="1440000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50" name="任意多边形: 形状 49"/>
          <p:cNvSpPr/>
          <p:nvPr userDrawn="1">
            <p:custDataLst>
              <p:tags r:id="rId16"/>
            </p:custDataLst>
          </p:nvPr>
        </p:nvSpPr>
        <p:spPr>
          <a:xfrm>
            <a:off x="6439025" y="6033746"/>
            <a:ext cx="1395476" cy="823912"/>
          </a:xfrm>
          <a:custGeom>
            <a:avLst/>
            <a:gdLst>
              <a:gd name="connsiteX0" fmla="*/ 985826 w 985826"/>
              <a:gd name="connsiteY0" fmla="*/ 0 h 582048"/>
              <a:gd name="connsiteX1" fmla="*/ 985826 w 985826"/>
              <a:gd name="connsiteY1" fmla="*/ 582048 h 582048"/>
              <a:gd name="connsiteX2" fmla="*/ 0 w 985826"/>
              <a:gd name="connsiteY2" fmla="*/ 582048 h 582048"/>
            </a:gdLst>
            <a:ahLst/>
            <a:cxnLst>
              <a:cxn ang="0">
                <a:pos x="connsiteX0" y="connsiteY0"/>
              </a:cxn>
              <a:cxn ang="0">
                <a:pos x="connsiteX1" y="connsiteY1"/>
              </a:cxn>
              <a:cxn ang="0">
                <a:pos x="connsiteX2" y="connsiteY2"/>
              </a:cxn>
            </a:cxnLst>
            <a:rect l="l" t="t" r="r" b="b"/>
            <a:pathLst>
              <a:path w="985826" h="582048">
                <a:moveTo>
                  <a:pt x="985826" y="0"/>
                </a:moveTo>
                <a:lnTo>
                  <a:pt x="985826" y="582048"/>
                </a:lnTo>
                <a:lnTo>
                  <a:pt x="0" y="582048"/>
                </a:lnTo>
                <a:close/>
              </a:path>
            </a:pathLst>
          </a:custGeom>
          <a:gradFill>
            <a:gsLst>
              <a:gs pos="95000">
                <a:srgbClr val="404040"/>
              </a:gs>
              <a:gs pos="30000">
                <a:srgbClr val="262626"/>
              </a:gs>
            </a:gsLst>
            <a:lin ang="1440000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2" name="标题 1"/>
          <p:cNvSpPr>
            <a:spLocks noGrp="1"/>
          </p:cNvSpPr>
          <p:nvPr>
            <p:ph type="title" hasCustomPrompt="1"/>
            <p:custDataLst>
              <p:tags r:id="rId17"/>
            </p:custDataLst>
          </p:nvPr>
        </p:nvSpPr>
        <p:spPr>
          <a:xfrm>
            <a:off x="835800" y="3148536"/>
            <a:ext cx="6477000" cy="1676364"/>
          </a:xfrm>
          <a:prstGeom prst="rect">
            <a:avLst/>
          </a:prstGeom>
        </p:spPr>
        <p:txBody>
          <a:bodyPr anchor="t" anchorCtr="0"/>
          <a:lstStyle>
            <a:lvl1pPr algn="l">
              <a:defRPr sz="5400">
                <a:latin typeface="+mj-lt"/>
                <a:sym typeface="Arial" panose="020B0604020202020204" pitchFamily="34" charset="0"/>
              </a:defRPr>
            </a:lvl1pPr>
          </a:lstStyle>
          <a:p>
            <a:r>
              <a:rPr lang="en-US" dirty="0">
                <a:latin typeface="+mj-lt"/>
              </a:rPr>
              <a:t>Click to add title</a:t>
            </a:r>
            <a:endParaRPr lang="en-US" dirty="0"/>
          </a:p>
        </p:txBody>
      </p:sp>
      <p:sp>
        <p:nvSpPr>
          <p:cNvPr id="4" name="日期占位符 3"/>
          <p:cNvSpPr>
            <a:spLocks noGrp="1"/>
          </p:cNvSpPr>
          <p:nvPr>
            <p:ph type="dt" sz="half" idx="10"/>
            <p:custDataLst>
              <p:tags r:id="rId18"/>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r>
              <a:rPr lang="en-US"/>
              <a:t>Date Area</a:t>
            </a:r>
            <a:endParaRPr lang="en-US"/>
          </a:p>
        </p:txBody>
      </p:sp>
      <p:sp>
        <p:nvSpPr>
          <p:cNvPr id="5" name="页脚占位符 4"/>
          <p:cNvSpPr>
            <a:spLocks noGrp="1"/>
          </p:cNvSpPr>
          <p:nvPr>
            <p:ph type="ftr" sz="quarter" idx="11"/>
            <p:custDataLst>
              <p:tags r:id="rId19"/>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endParaRPr lang="en-US"/>
          </a:p>
        </p:txBody>
      </p:sp>
      <p:sp>
        <p:nvSpPr>
          <p:cNvPr id="6" name="灯片编号占位符 5"/>
          <p:cNvSpPr>
            <a:spLocks noGrp="1"/>
          </p:cNvSpPr>
          <p:nvPr>
            <p:ph type="sldNum" sz="quarter" idx="12"/>
            <p:custDataLst>
              <p:tags r:id="rId20"/>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fld id="{BE5F26B5-172A-4DC2-B0B7-181CFC56B87C}" type="slidenum">
              <a:rPr lang="en-US" smtClean="0"/>
            </a:fld>
            <a:endParaRPr lang="en-US"/>
          </a:p>
        </p:txBody>
      </p:sp>
      <p:sp>
        <p:nvSpPr>
          <p:cNvPr id="8" name="文本占位符 7"/>
          <p:cNvSpPr>
            <a:spLocks noGrp="1"/>
          </p:cNvSpPr>
          <p:nvPr>
            <p:ph type="body" sz="quarter" idx="13" hasCustomPrompt="1"/>
            <p:custDataLst>
              <p:tags r:id="rId21"/>
            </p:custDataLst>
          </p:nvPr>
        </p:nvSpPr>
        <p:spPr>
          <a:xfrm>
            <a:off x="835800" y="547607"/>
            <a:ext cx="6477000" cy="2244193"/>
          </a:xfrm>
          <a:prstGeom prst="rect">
            <a:avLst/>
          </a:prstGeom>
        </p:spPr>
        <p:txBody>
          <a:bodyPr wrap="none" anchor="b">
            <a:noAutofit/>
          </a:bodyPr>
          <a:lstStyle>
            <a:lvl1pPr marL="0" indent="0" algn="l">
              <a:buNone/>
              <a:defRPr sz="8000">
                <a:gradFill>
                  <a:gsLst>
                    <a:gs pos="0">
                      <a:srgbClr val="FFFFFF"/>
                    </a:gs>
                    <a:gs pos="100000">
                      <a:schemeClr val="accent1"/>
                    </a:gs>
                  </a:gsLst>
                  <a:lin ang="4800000" scaled="0"/>
                </a:gradFill>
                <a:latin typeface="+mn-lt"/>
              </a:defRPr>
            </a:lvl1pPr>
          </a:lstStyle>
          <a:p>
            <a:pPr lvl="0"/>
            <a:r>
              <a:rPr lang="en-US" dirty="0">
                <a:latin typeface="+mn-lt"/>
              </a:rPr>
              <a:t>text</a:t>
            </a:r>
            <a:endParaRPr lang="en-US" dirty="0"/>
          </a:p>
        </p:txBody>
      </p:sp>
      <p:sp>
        <p:nvSpPr>
          <p:cNvPr id="25" name="任意多边形: 形状 24"/>
          <p:cNvSpPr/>
          <p:nvPr userDrawn="1">
            <p:custDataLst>
              <p:tags r:id="rId22"/>
            </p:custDataLst>
          </p:nvPr>
        </p:nvSpPr>
        <p:spPr>
          <a:xfrm>
            <a:off x="10233341" y="6441833"/>
            <a:ext cx="707320" cy="416167"/>
          </a:xfrm>
          <a:custGeom>
            <a:avLst/>
            <a:gdLst>
              <a:gd name="connsiteX0" fmla="*/ 0 w 707320"/>
              <a:gd name="connsiteY0" fmla="*/ 0 h 416167"/>
              <a:gd name="connsiteX1" fmla="*/ 707320 w 707320"/>
              <a:gd name="connsiteY1" fmla="*/ 416167 h 416167"/>
              <a:gd name="connsiteX2" fmla="*/ 0 w 707320"/>
              <a:gd name="connsiteY2" fmla="*/ 416167 h 416167"/>
            </a:gdLst>
            <a:ahLst/>
            <a:cxnLst>
              <a:cxn ang="0">
                <a:pos x="connsiteX0" y="connsiteY0"/>
              </a:cxn>
              <a:cxn ang="0">
                <a:pos x="connsiteX1" y="connsiteY1"/>
              </a:cxn>
              <a:cxn ang="0">
                <a:pos x="connsiteX2" y="connsiteY2"/>
              </a:cxn>
            </a:cxnLst>
            <a:rect l="l" t="t" r="r" b="b"/>
            <a:pathLst>
              <a:path w="707320" h="416167">
                <a:moveTo>
                  <a:pt x="0" y="0"/>
                </a:moveTo>
                <a:lnTo>
                  <a:pt x="707320" y="416167"/>
                </a:lnTo>
                <a:lnTo>
                  <a:pt x="0" y="416167"/>
                </a:lnTo>
                <a:close/>
              </a:path>
            </a:pathLst>
          </a:custGeom>
          <a:gradFill flip="none" rotWithShape="1">
            <a:gsLst>
              <a:gs pos="73000">
                <a:schemeClr val="accent3">
                  <a:lumMod val="40000"/>
                  <a:lumOff val="60000"/>
                </a:schemeClr>
              </a:gs>
              <a:gs pos="5000">
                <a:schemeClr val="accent3">
                  <a:lumMod val="75000"/>
                </a:schemeClr>
              </a:gs>
            </a:gsLst>
            <a:lin ang="18000000" scaled="0"/>
            <a:tileRect/>
          </a:gradFill>
          <a:ln w="19050" cap="flat">
            <a:noFill/>
            <a:prstDash val="solid"/>
            <a:miter/>
          </a:ln>
        </p:spPr>
        <p:txBody>
          <a:bodyPr wrap="square" rtlCol="0" anchor="ctr">
            <a:noAutofit/>
          </a:bodyP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23" name="任意多边形: 形状 22"/>
          <p:cNvSpPr/>
          <p:nvPr userDrawn="1">
            <p:custDataLst>
              <p:tags r:id="rId23"/>
            </p:custDataLst>
          </p:nvPr>
        </p:nvSpPr>
        <p:spPr>
          <a:xfrm>
            <a:off x="11881016" y="6677532"/>
            <a:ext cx="304634" cy="180468"/>
          </a:xfrm>
          <a:custGeom>
            <a:avLst/>
            <a:gdLst>
              <a:gd name="connsiteX0" fmla="*/ 304634 w 304634"/>
              <a:gd name="connsiteY0" fmla="*/ 0 h 180468"/>
              <a:gd name="connsiteX1" fmla="*/ 304634 w 304634"/>
              <a:gd name="connsiteY1" fmla="*/ 180468 h 180468"/>
              <a:gd name="connsiteX2" fmla="*/ 0 w 304634"/>
              <a:gd name="connsiteY2" fmla="*/ 180468 h 180468"/>
            </a:gdLst>
            <a:ahLst/>
            <a:cxnLst>
              <a:cxn ang="0">
                <a:pos x="connsiteX0" y="connsiteY0"/>
              </a:cxn>
              <a:cxn ang="0">
                <a:pos x="connsiteX1" y="connsiteY1"/>
              </a:cxn>
              <a:cxn ang="0">
                <a:pos x="connsiteX2" y="connsiteY2"/>
              </a:cxn>
            </a:cxnLst>
            <a:rect l="l" t="t" r="r" b="b"/>
            <a:pathLst>
              <a:path w="304634" h="180468">
                <a:moveTo>
                  <a:pt x="304634" y="0"/>
                </a:moveTo>
                <a:lnTo>
                  <a:pt x="304634" y="180468"/>
                </a:lnTo>
                <a:lnTo>
                  <a:pt x="0" y="180468"/>
                </a:lnTo>
                <a:close/>
              </a:path>
            </a:pathLst>
          </a:custGeom>
          <a:gradFill flip="none" rotWithShape="1">
            <a:gsLst>
              <a:gs pos="100000">
                <a:schemeClr val="accent3">
                  <a:lumMod val="60000"/>
                  <a:lumOff val="40000"/>
                </a:schemeClr>
              </a:gs>
              <a:gs pos="83000">
                <a:schemeClr val="accent3">
                  <a:lumMod val="75000"/>
                </a:schemeClr>
              </a:gs>
              <a:gs pos="66000">
                <a:schemeClr val="accent3">
                  <a:lumMod val="50000"/>
                </a:schemeClr>
              </a:gs>
            </a:gsLst>
            <a:lin ang="14400000" scaled="0"/>
            <a:tileRect/>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21" name="任意多边形: 形状 20"/>
          <p:cNvSpPr/>
          <p:nvPr userDrawn="1">
            <p:custDataLst>
              <p:tags r:id="rId24"/>
            </p:custDataLst>
          </p:nvPr>
        </p:nvSpPr>
        <p:spPr>
          <a:xfrm>
            <a:off x="10229228" y="5746750"/>
            <a:ext cx="1956422" cy="1111250"/>
          </a:xfrm>
          <a:custGeom>
            <a:avLst/>
            <a:gdLst>
              <a:gd name="connsiteX0" fmla="*/ 1170257 w 1956422"/>
              <a:gd name="connsiteY0" fmla="*/ 0 h 1111250"/>
              <a:gd name="connsiteX1" fmla="*/ 1956422 w 1956422"/>
              <a:gd name="connsiteY1" fmla="*/ 462460 h 1111250"/>
              <a:gd name="connsiteX2" fmla="*/ 1956422 w 1956422"/>
              <a:gd name="connsiteY2" fmla="*/ 932502 h 1111250"/>
              <a:gd name="connsiteX3" fmla="*/ 1656883 w 1956422"/>
              <a:gd name="connsiteY3" fmla="*/ 1111250 h 1111250"/>
              <a:gd name="connsiteX4" fmla="*/ 709297 w 1956422"/>
              <a:gd name="connsiteY4" fmla="*/ 1111250 h 1111250"/>
              <a:gd name="connsiteX5" fmla="*/ 0 w 1956422"/>
              <a:gd name="connsiteY5" fmla="*/ 695084 h 1111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56422" h="1111250">
                <a:moveTo>
                  <a:pt x="1170257" y="0"/>
                </a:moveTo>
                <a:lnTo>
                  <a:pt x="1956422" y="462460"/>
                </a:lnTo>
                <a:lnTo>
                  <a:pt x="1956422" y="932502"/>
                </a:lnTo>
                <a:lnTo>
                  <a:pt x="1656883" y="1111250"/>
                </a:lnTo>
                <a:lnTo>
                  <a:pt x="709297" y="1111250"/>
                </a:lnTo>
                <a:lnTo>
                  <a:pt x="0" y="695084"/>
                </a:lnTo>
                <a:close/>
              </a:path>
            </a:pathLst>
          </a:custGeom>
          <a:gradFill flip="none" rotWithShape="1">
            <a:gsLst>
              <a:gs pos="43000">
                <a:schemeClr val="accent3">
                  <a:lumMod val="60000"/>
                  <a:lumOff val="40000"/>
                </a:schemeClr>
              </a:gs>
              <a:gs pos="80000">
                <a:schemeClr val="accent3"/>
              </a:gs>
            </a:gsLst>
            <a:lin ang="21000000" scaled="0"/>
            <a:tileRect/>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19" name="任意多边形: 形状 18"/>
          <p:cNvSpPr/>
          <p:nvPr userDrawn="1">
            <p:custDataLst>
              <p:tags r:id="rId25"/>
            </p:custDataLst>
          </p:nvPr>
        </p:nvSpPr>
        <p:spPr>
          <a:xfrm>
            <a:off x="10229228" y="5754806"/>
            <a:ext cx="1962772" cy="1103194"/>
          </a:xfrm>
          <a:custGeom>
            <a:avLst/>
            <a:gdLst>
              <a:gd name="connsiteX0" fmla="*/ 1170257 w 1962772"/>
              <a:gd name="connsiteY0" fmla="*/ 0 h 1103194"/>
              <a:gd name="connsiteX1" fmla="*/ 1962772 w 1962772"/>
              <a:gd name="connsiteY1" fmla="*/ 466195 h 1103194"/>
              <a:gd name="connsiteX2" fmla="*/ 1962772 w 1962772"/>
              <a:gd name="connsiteY2" fmla="*/ 928713 h 1103194"/>
              <a:gd name="connsiteX3" fmla="*/ 1670383 w 1962772"/>
              <a:gd name="connsiteY3" fmla="*/ 1103194 h 1103194"/>
              <a:gd name="connsiteX4" fmla="*/ 695567 w 1962772"/>
              <a:gd name="connsiteY4" fmla="*/ 1103194 h 1103194"/>
              <a:gd name="connsiteX5" fmla="*/ 0 w 1962772"/>
              <a:gd name="connsiteY5" fmla="*/ 695084 h 1103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62772" h="1103194">
                <a:moveTo>
                  <a:pt x="1170257" y="0"/>
                </a:moveTo>
                <a:lnTo>
                  <a:pt x="1962772" y="466195"/>
                </a:lnTo>
                <a:lnTo>
                  <a:pt x="1962772" y="928713"/>
                </a:lnTo>
                <a:lnTo>
                  <a:pt x="1670383" y="1103194"/>
                </a:lnTo>
                <a:lnTo>
                  <a:pt x="695567" y="1103194"/>
                </a:lnTo>
                <a:lnTo>
                  <a:pt x="0" y="695084"/>
                </a:lnTo>
                <a:close/>
              </a:path>
            </a:pathLst>
          </a:custGeom>
          <a:gradFill flip="none" rotWithShape="1">
            <a:gsLst>
              <a:gs pos="20000">
                <a:schemeClr val="accent3">
                  <a:lumMod val="75000"/>
                  <a:alpha val="0"/>
                </a:schemeClr>
              </a:gs>
              <a:gs pos="93000">
                <a:schemeClr val="accent3">
                  <a:lumMod val="75000"/>
                  <a:alpha val="35000"/>
                </a:schemeClr>
              </a:gs>
            </a:gsLst>
            <a:lin ang="21000000" scaled="0"/>
            <a:tileRect/>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日期占位符 4"/>
          <p:cNvSpPr>
            <a:spLocks noGrp="1"/>
          </p:cNvSpPr>
          <p:nvPr>
            <p:ph type="dt" sz="half" idx="10"/>
            <p:custDataLst>
              <p:tags r:id="rId2"/>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r>
              <a:rPr lang="en-US"/>
              <a:t>Date Area</a:t>
            </a:r>
            <a:endParaRPr lang="en-US"/>
          </a:p>
        </p:txBody>
      </p:sp>
      <p:sp>
        <p:nvSpPr>
          <p:cNvPr id="6" name="页脚占位符 5"/>
          <p:cNvSpPr>
            <a:spLocks noGrp="1"/>
          </p:cNvSpPr>
          <p:nvPr>
            <p:ph type="ftr" sz="quarter" idx="11"/>
            <p:custDataLst>
              <p:tags r:id="rId3"/>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endParaRPr lang="en-US"/>
          </a:p>
        </p:txBody>
      </p:sp>
      <p:sp>
        <p:nvSpPr>
          <p:cNvPr id="7" name="灯片编号占位符 6"/>
          <p:cNvSpPr>
            <a:spLocks noGrp="1"/>
          </p:cNvSpPr>
          <p:nvPr>
            <p:ph type="sldNum" sz="quarter" idx="12"/>
            <p:custDataLst>
              <p:tags r:id="rId4"/>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fld id="{BE5F26B5-172A-4DC2-B0B7-181CFC56B87C}" type="slidenum">
              <a:rPr lang="en-US" smtClean="0"/>
            </a:fld>
            <a:endParaRPr lang="en-US"/>
          </a:p>
        </p:txBody>
      </p:sp>
      <p:sp>
        <p:nvSpPr>
          <p:cNvPr id="8" name="标题 7"/>
          <p:cNvSpPr>
            <a:spLocks noGrp="1"/>
          </p:cNvSpPr>
          <p:nvPr>
            <p:ph type="title" hasCustomPrompt="1"/>
            <p:custDataLst>
              <p:tags r:id="rId5"/>
            </p:custDataLst>
          </p:nvPr>
        </p:nvSpPr>
        <p:spPr/>
        <p:txBody>
          <a:bodyPr vert="horz" wrap="square" lIns="0" tIns="0" rIns="0" bIns="0" rtlCol="0" anchor="b">
            <a:normAutofit/>
          </a:bodyPr>
          <a:lstStyle>
            <a:lvl1pPr>
              <a:defRPr lang="en-US" dirty="0">
                <a:latin typeface="+mj-lt"/>
                <a:sym typeface="Arial" panose="020B0604020202020204" pitchFamily="34" charset="0"/>
              </a:defRPr>
            </a:lvl1pPr>
          </a:lstStyle>
          <a:p>
            <a:pPr lvl="0"/>
            <a:r>
              <a:rPr lang="en-US" dirty="0">
                <a:latin typeface="+mj-lt"/>
              </a:rPr>
              <a:t>Click to add title</a:t>
            </a:r>
            <a:endParaRPr lang="en-US" dirty="0"/>
          </a:p>
        </p:txBody>
      </p:sp>
      <p:sp>
        <p:nvSpPr>
          <p:cNvPr id="9" name="内容占位符 8"/>
          <p:cNvSpPr>
            <a:spLocks noGrp="1"/>
          </p:cNvSpPr>
          <p:nvPr>
            <p:ph sz="half" idx="1" hasCustomPrompt="1"/>
            <p:custDataLst>
              <p:tags r:id="rId6"/>
            </p:custDataLst>
          </p:nvPr>
        </p:nvSpPr>
        <p:spPr>
          <a:xfrm>
            <a:off x="695960" y="1301750"/>
            <a:ext cx="5323840" cy="4875850"/>
          </a:xfrm>
        </p:spPr>
        <p:txBody>
          <a:bodyPr wrap="square">
            <a:normAutofit/>
          </a:bodyPr>
          <a:lstStyle>
            <a:lvl1pPr>
              <a:defRPr>
                <a:latin typeface="+mn-lt"/>
                <a:sym typeface="Arial" panose="020B0604020202020204" pitchFamily="34" charset="0"/>
              </a:defRPr>
            </a:lvl1pPr>
          </a:lstStyle>
          <a:p>
            <a:pPr lvl="0"/>
            <a:r>
              <a:rPr lang="en-US" dirty="0">
                <a:latin typeface="+mn-lt"/>
              </a:rPr>
              <a:t>Click to add text</a:t>
            </a:r>
            <a:endParaRPr lang="en-US" dirty="0"/>
          </a:p>
        </p:txBody>
      </p:sp>
      <p:sp>
        <p:nvSpPr>
          <p:cNvPr id="10" name="内容占位符 9"/>
          <p:cNvSpPr>
            <a:spLocks noGrp="1"/>
          </p:cNvSpPr>
          <p:nvPr>
            <p:ph sz="half" idx="2" hasCustomPrompt="1"/>
            <p:custDataLst>
              <p:tags r:id="rId7"/>
            </p:custDataLst>
          </p:nvPr>
        </p:nvSpPr>
        <p:spPr>
          <a:xfrm>
            <a:off x="6172200" y="1301750"/>
            <a:ext cx="5323840" cy="4875850"/>
          </a:xfrm>
        </p:spPr>
        <p:txBody>
          <a:bodyPr wrap="square">
            <a:normAutofit/>
          </a:bodyPr>
          <a:lstStyle>
            <a:lvl1pPr>
              <a:defRPr>
                <a:latin typeface="+mn-lt"/>
                <a:sym typeface="Arial" panose="020B0604020202020204" pitchFamily="34" charset="0"/>
              </a:defRPr>
            </a:lvl1pPr>
          </a:lstStyle>
          <a:p>
            <a:pPr lvl="0"/>
            <a:r>
              <a:rPr lang="en-US" dirty="0">
                <a:latin typeface="+mn-lt"/>
              </a:rPr>
              <a:t>Click to add text</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日期占位符 10"/>
          <p:cNvSpPr>
            <a:spLocks noGrp="1"/>
          </p:cNvSpPr>
          <p:nvPr>
            <p:ph type="dt" sz="half" idx="10"/>
            <p:custDataLst>
              <p:tags r:id="rId2"/>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r>
              <a:rPr lang="en-US"/>
              <a:t>Date Area</a:t>
            </a:r>
            <a:endParaRPr lang="en-US"/>
          </a:p>
        </p:txBody>
      </p:sp>
      <p:sp>
        <p:nvSpPr>
          <p:cNvPr id="12" name="页脚占位符 11"/>
          <p:cNvSpPr>
            <a:spLocks noGrp="1"/>
          </p:cNvSpPr>
          <p:nvPr>
            <p:ph type="ftr" sz="quarter" idx="11"/>
            <p:custDataLst>
              <p:tags r:id="rId3"/>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endParaRPr lang="en-US"/>
          </a:p>
        </p:txBody>
      </p:sp>
      <p:sp>
        <p:nvSpPr>
          <p:cNvPr id="13" name="灯片编号占位符 12"/>
          <p:cNvSpPr>
            <a:spLocks noGrp="1"/>
          </p:cNvSpPr>
          <p:nvPr>
            <p:ph type="sldNum" sz="quarter" idx="12"/>
            <p:custDataLst>
              <p:tags r:id="rId4"/>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fld id="{BE5F26B5-172A-4DC2-B0B7-181CFC56B87C}" type="slidenum">
              <a:rPr lang="en-US" smtClean="0"/>
            </a:fld>
            <a:endParaRPr lang="en-US" dirty="0"/>
          </a:p>
        </p:txBody>
      </p:sp>
      <p:sp>
        <p:nvSpPr>
          <p:cNvPr id="2" name="标题 1"/>
          <p:cNvSpPr>
            <a:spLocks noGrp="1"/>
          </p:cNvSpPr>
          <p:nvPr>
            <p:ph type="title" hasCustomPrompt="1"/>
            <p:custDataLst>
              <p:tags r:id="rId5"/>
            </p:custDataLst>
          </p:nvPr>
        </p:nvSpPr>
        <p:spPr>
          <a:xfrm>
            <a:off x="695960" y="360000"/>
            <a:ext cx="10800080" cy="864000"/>
          </a:xfrm>
        </p:spPr>
        <p:txBody>
          <a:bodyPr vert="horz" wrap="square" lIns="0" tIns="0" rIns="0" bIns="0" rtlCol="0" anchor="b">
            <a:normAutofit/>
          </a:bodyPr>
          <a:lstStyle>
            <a:lvl1pPr>
              <a:defRPr lang="en-US" dirty="0">
                <a:latin typeface="+mj-lt"/>
                <a:sym typeface="Arial" panose="020B0604020202020204" pitchFamily="34" charset="0"/>
              </a:defRPr>
            </a:lvl1pPr>
          </a:lstStyle>
          <a:p>
            <a:pPr lvl="0"/>
            <a:r>
              <a:rPr lang="en-US" dirty="0">
                <a:latin typeface="+mj-lt"/>
              </a:rPr>
              <a:t>Click to add title</a:t>
            </a:r>
            <a:endParaRPr lang="en-US" dirty="0"/>
          </a:p>
        </p:txBody>
      </p:sp>
      <p:sp>
        <p:nvSpPr>
          <p:cNvPr id="7" name="文本占位符 6"/>
          <p:cNvSpPr>
            <a:spLocks noGrp="1"/>
          </p:cNvSpPr>
          <p:nvPr>
            <p:ph type="body" idx="1" hasCustomPrompt="1"/>
            <p:custDataLst>
              <p:tags r:id="rId6"/>
            </p:custDataLst>
          </p:nvPr>
        </p:nvSpPr>
        <p:spPr>
          <a:xfrm>
            <a:off x="695960" y="1301750"/>
            <a:ext cx="5323840" cy="411303"/>
          </a:xfrm>
        </p:spPr>
        <p:txBody>
          <a:bodyPr wrap="square" anchor="b">
            <a:normAutofit/>
          </a:bodyPr>
          <a:lstStyle>
            <a:lvl1pPr marL="0" indent="0">
              <a:buNone/>
              <a:defRPr sz="2400" b="1">
                <a:latin typeface="+mj-lt"/>
                <a:sym typeface="Arial" panose="020B0604020202020204" pitchFamily="34" charset="0"/>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vl6pPr marL="2286000" indent="0">
              <a:buNone/>
              <a:defRPr sz="1600" b="1">
                <a:latin typeface="+mj-lt"/>
              </a:defRPr>
            </a:lvl6pPr>
            <a:lvl7pPr marL="2743200" indent="0">
              <a:buNone/>
              <a:defRPr sz="1600" b="1">
                <a:latin typeface="+mj-lt"/>
              </a:defRPr>
            </a:lvl7pPr>
            <a:lvl8pPr marL="3200400" indent="0">
              <a:buNone/>
              <a:defRPr sz="1600" b="1">
                <a:latin typeface="+mj-lt"/>
              </a:defRPr>
            </a:lvl8pPr>
            <a:lvl9pPr marL="3657600" indent="0">
              <a:buNone/>
              <a:defRPr sz="1600" b="1">
                <a:latin typeface="+mj-lt"/>
              </a:defRPr>
            </a:lvl9pPr>
          </a:lstStyle>
          <a:p>
            <a:pPr lvl="0"/>
            <a:r>
              <a:rPr lang="en-US" dirty="0">
                <a:latin typeface="+mj-lt"/>
              </a:rPr>
              <a:t>Click to add text</a:t>
            </a:r>
            <a:endParaRPr lang="en-US" dirty="0"/>
          </a:p>
        </p:txBody>
      </p:sp>
      <p:sp>
        <p:nvSpPr>
          <p:cNvPr id="8" name="内容占位符 7"/>
          <p:cNvSpPr>
            <a:spLocks noGrp="1"/>
          </p:cNvSpPr>
          <p:nvPr>
            <p:ph sz="half" idx="2" hasCustomPrompt="1"/>
            <p:custDataLst>
              <p:tags r:id="rId7"/>
            </p:custDataLst>
          </p:nvPr>
        </p:nvSpPr>
        <p:spPr>
          <a:xfrm>
            <a:off x="695960" y="1875099"/>
            <a:ext cx="5323840" cy="4300276"/>
          </a:xfrm>
        </p:spPr>
        <p:txBody>
          <a:bodyPr wrap="square">
            <a:normAutofit/>
          </a:bodyPr>
          <a:lstStyle>
            <a:lvl1pPr>
              <a:defRPr sz="2200">
                <a:latin typeface="+mn-lt"/>
                <a:sym typeface="Arial" panose="020B0604020202020204" pitchFamily="34" charset="0"/>
              </a:defRPr>
            </a:lvl1pPr>
          </a:lstStyle>
          <a:p>
            <a:pPr lvl="0"/>
            <a:r>
              <a:rPr lang="en-US" dirty="0">
                <a:latin typeface="+mn-lt"/>
              </a:rPr>
              <a:t>Click to add text</a:t>
            </a:r>
            <a:endParaRPr lang="en-US" dirty="0"/>
          </a:p>
        </p:txBody>
      </p:sp>
      <p:sp>
        <p:nvSpPr>
          <p:cNvPr id="9" name="文本占位符 8"/>
          <p:cNvSpPr>
            <a:spLocks noGrp="1"/>
          </p:cNvSpPr>
          <p:nvPr>
            <p:ph type="body" sz="quarter" idx="3" hasCustomPrompt="1"/>
            <p:custDataLst>
              <p:tags r:id="rId8"/>
            </p:custDataLst>
          </p:nvPr>
        </p:nvSpPr>
        <p:spPr>
          <a:xfrm>
            <a:off x="6172200" y="1301750"/>
            <a:ext cx="5323840" cy="411303"/>
          </a:xfrm>
        </p:spPr>
        <p:txBody>
          <a:bodyPr wrap="square" anchor="b">
            <a:normAutofit/>
          </a:bodyPr>
          <a:lstStyle>
            <a:lvl1pPr marL="0" indent="0">
              <a:buNone/>
              <a:defRPr sz="2400" b="1">
                <a:latin typeface="+mj-lt"/>
                <a:sym typeface="Arial" panose="020B0604020202020204" pitchFamily="34" charset="0"/>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vl6pPr marL="2286000" indent="0">
              <a:buNone/>
              <a:defRPr sz="1600" b="1">
                <a:latin typeface="+mj-lt"/>
              </a:defRPr>
            </a:lvl6pPr>
            <a:lvl7pPr marL="2743200" indent="0">
              <a:buNone/>
              <a:defRPr sz="1600" b="1">
                <a:latin typeface="+mj-lt"/>
              </a:defRPr>
            </a:lvl7pPr>
            <a:lvl8pPr marL="3200400" indent="0">
              <a:buNone/>
              <a:defRPr sz="1600" b="1">
                <a:latin typeface="+mj-lt"/>
              </a:defRPr>
            </a:lvl8pPr>
            <a:lvl9pPr marL="3657600" indent="0">
              <a:buNone/>
              <a:defRPr sz="1600" b="1">
                <a:latin typeface="+mj-lt"/>
              </a:defRPr>
            </a:lvl9pPr>
          </a:lstStyle>
          <a:p>
            <a:pPr lvl="0"/>
            <a:r>
              <a:rPr lang="en-US" dirty="0">
                <a:latin typeface="+mj-lt"/>
              </a:rPr>
              <a:t>Click to add text</a:t>
            </a:r>
            <a:endParaRPr lang="en-US" dirty="0"/>
          </a:p>
        </p:txBody>
      </p:sp>
      <p:sp>
        <p:nvSpPr>
          <p:cNvPr id="14" name="内容占位符 13"/>
          <p:cNvSpPr>
            <a:spLocks noGrp="1"/>
          </p:cNvSpPr>
          <p:nvPr>
            <p:ph sz="quarter" idx="4" hasCustomPrompt="1"/>
            <p:custDataLst>
              <p:tags r:id="rId9"/>
            </p:custDataLst>
          </p:nvPr>
        </p:nvSpPr>
        <p:spPr>
          <a:xfrm>
            <a:off x="6172200" y="1875099"/>
            <a:ext cx="5323840" cy="4300276"/>
          </a:xfrm>
        </p:spPr>
        <p:txBody>
          <a:bodyPr wrap="square">
            <a:normAutofit/>
          </a:bodyPr>
          <a:lstStyle>
            <a:lvl1pPr>
              <a:defRPr sz="2200">
                <a:latin typeface="+mn-lt"/>
                <a:sym typeface="Arial" panose="020B0604020202020204" pitchFamily="34" charset="0"/>
              </a:defRPr>
            </a:lvl1pPr>
          </a:lstStyle>
          <a:p>
            <a:pPr lvl="0"/>
            <a:r>
              <a:rPr lang="en-US" dirty="0">
                <a:latin typeface="+mn-lt"/>
              </a:rPr>
              <a:t>Click to add text</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r>
              <a:rPr lang="en-US"/>
              <a:t>Date Area</a:t>
            </a:r>
            <a:endParaRPr lang="en-US"/>
          </a:p>
        </p:txBody>
      </p:sp>
      <p:sp>
        <p:nvSpPr>
          <p:cNvPr id="4" name="页脚占位符 3"/>
          <p:cNvSpPr>
            <a:spLocks noGrp="1"/>
          </p:cNvSpPr>
          <p:nvPr>
            <p:ph type="ftr" sz="quarter" idx="11"/>
            <p:custDataLst>
              <p:tags r:id="rId3"/>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endParaRPr lang="en-US"/>
          </a:p>
        </p:txBody>
      </p:sp>
      <p:sp>
        <p:nvSpPr>
          <p:cNvPr id="5" name="灯片编号占位符 4"/>
          <p:cNvSpPr>
            <a:spLocks noGrp="1"/>
          </p:cNvSpPr>
          <p:nvPr>
            <p:ph type="sldNum" sz="quarter" idx="12"/>
            <p:custDataLst>
              <p:tags r:id="rId4"/>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fld id="{BE5F26B5-172A-4DC2-B0B7-181CFC56B87C}" type="slidenum">
              <a:rPr lang="en-US" smtClean="0"/>
            </a:fld>
            <a:endParaRPr lang="en-US"/>
          </a:p>
        </p:txBody>
      </p:sp>
      <p:sp>
        <p:nvSpPr>
          <p:cNvPr id="6" name="标题 5"/>
          <p:cNvSpPr>
            <a:spLocks noGrp="1"/>
          </p:cNvSpPr>
          <p:nvPr>
            <p:ph type="title" hasCustomPrompt="1"/>
            <p:custDataLst>
              <p:tags r:id="rId5"/>
            </p:custDataLst>
          </p:nvPr>
        </p:nvSpPr>
        <p:spPr/>
        <p:txBody>
          <a:bodyPr wrap="square">
            <a:normAutofit/>
          </a:bodyPr>
          <a:lstStyle>
            <a:lvl1pPr>
              <a:defRPr>
                <a:latin typeface="+mj-lt"/>
                <a:sym typeface="Arial" panose="020B0604020202020204" pitchFamily="34" charset="0"/>
              </a:defRPr>
            </a:lvl1pPr>
          </a:lstStyle>
          <a:p>
            <a:r>
              <a:rPr lang="en-US" dirty="0">
                <a:latin typeface="+mj-lt"/>
              </a:rPr>
              <a:t>Click to add title</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r>
              <a:rPr lang="en-US"/>
              <a:t>Date Area</a:t>
            </a:r>
            <a:endParaRPr lang="en-US"/>
          </a:p>
        </p:txBody>
      </p:sp>
      <p:sp>
        <p:nvSpPr>
          <p:cNvPr id="3" name="页脚占位符 2"/>
          <p:cNvSpPr>
            <a:spLocks noGrp="1"/>
          </p:cNvSpPr>
          <p:nvPr>
            <p:ph type="ftr" sz="quarter" idx="11"/>
            <p:custDataLst>
              <p:tags r:id="rId3"/>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endParaRPr lang="en-US"/>
          </a:p>
        </p:txBody>
      </p:sp>
      <p:sp>
        <p:nvSpPr>
          <p:cNvPr id="4" name="灯片编号占位符 3"/>
          <p:cNvSpPr>
            <a:spLocks noGrp="1"/>
          </p:cNvSpPr>
          <p:nvPr>
            <p:ph type="sldNum" sz="quarter" idx="12"/>
            <p:custDataLst>
              <p:tags r:id="rId4"/>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fld id="{BE5F26B5-172A-4DC2-B0B7-181CFC56B87C}"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Only">
    <p:spTree>
      <p:nvGrpSpPr>
        <p:cNvPr id="1" name=""/>
        <p:cNvGrpSpPr/>
        <p:nvPr/>
      </p:nvGrpSpPr>
      <p:grpSpPr>
        <a:xfrm>
          <a:off x="0" y="0"/>
          <a:ext cx="0" cy="0"/>
          <a:chOff x="0" y="0"/>
          <a:chExt cx="0" cy="0"/>
        </a:xfrm>
      </p:grpSpPr>
      <p:sp>
        <p:nvSpPr>
          <p:cNvPr id="4" name="日期占位符 3"/>
          <p:cNvSpPr>
            <a:spLocks noGrp="1"/>
          </p:cNvSpPr>
          <p:nvPr>
            <p:ph type="dt" sz="half" idx="10"/>
            <p:custDataLst>
              <p:tags r:id="rId2"/>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r>
              <a:rPr lang="en-US"/>
              <a:t>Date Area</a:t>
            </a:r>
            <a:endParaRPr lang="en-US"/>
          </a:p>
        </p:txBody>
      </p:sp>
      <p:sp>
        <p:nvSpPr>
          <p:cNvPr id="5" name="页脚占位符 4"/>
          <p:cNvSpPr>
            <a:spLocks noGrp="1"/>
          </p:cNvSpPr>
          <p:nvPr>
            <p:ph type="ftr" sz="quarter" idx="11"/>
            <p:custDataLst>
              <p:tags r:id="rId3"/>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endParaRPr lang="en-US"/>
          </a:p>
        </p:txBody>
      </p:sp>
      <p:sp>
        <p:nvSpPr>
          <p:cNvPr id="6" name="灯片编号占位符 5"/>
          <p:cNvSpPr>
            <a:spLocks noGrp="1"/>
          </p:cNvSpPr>
          <p:nvPr>
            <p:ph type="sldNum" sz="quarter" idx="12"/>
            <p:custDataLst>
              <p:tags r:id="rId4"/>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fld id="{BE5F26B5-172A-4DC2-B0B7-181CFC56B87C}" type="slidenum">
              <a:rPr lang="en-US" smtClean="0"/>
            </a:fld>
            <a:endParaRPr lang="en-US"/>
          </a:p>
        </p:txBody>
      </p:sp>
      <p:sp>
        <p:nvSpPr>
          <p:cNvPr id="2" name="内容占位符 1"/>
          <p:cNvSpPr>
            <a:spLocks noGrp="1"/>
          </p:cNvSpPr>
          <p:nvPr>
            <p:ph idx="1" hasCustomPrompt="1"/>
            <p:custDataLst>
              <p:tags r:id="rId5"/>
            </p:custDataLst>
          </p:nvPr>
        </p:nvSpPr>
        <p:spPr>
          <a:xfrm>
            <a:off x="695960" y="360045"/>
            <a:ext cx="10801985" cy="5817870"/>
          </a:xfrm>
        </p:spPr>
        <p:txBody>
          <a:bodyPr wrap="square">
            <a:normAutofit/>
          </a:bodyPr>
          <a:lstStyle>
            <a:lvl1pPr>
              <a:defRPr>
                <a:latin typeface="+mn-lt"/>
                <a:sym typeface="Arial" panose="020B0604020202020204" pitchFamily="34" charset="0"/>
              </a:defRPr>
            </a:lvl1pPr>
          </a:lstStyle>
          <a:p>
            <a:pPr lvl="0"/>
            <a:r>
              <a:rPr lang="en-US" dirty="0">
                <a:latin typeface="+mn-lt"/>
              </a:rPr>
              <a:t>Click to add text</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5" name="日期占位符 4"/>
          <p:cNvSpPr>
            <a:spLocks noGrp="1"/>
          </p:cNvSpPr>
          <p:nvPr>
            <p:ph type="dt" sz="half" idx="10"/>
            <p:custDataLst>
              <p:tags r:id="rId2"/>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r>
              <a:rPr lang="en-US"/>
              <a:t>Date Area</a:t>
            </a:r>
            <a:endParaRPr lang="en-US"/>
          </a:p>
        </p:txBody>
      </p:sp>
      <p:sp>
        <p:nvSpPr>
          <p:cNvPr id="6" name="页脚占位符 5"/>
          <p:cNvSpPr>
            <a:spLocks noGrp="1"/>
          </p:cNvSpPr>
          <p:nvPr>
            <p:ph type="ftr" sz="quarter" idx="11"/>
            <p:custDataLst>
              <p:tags r:id="rId3"/>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endParaRPr lang="en-US"/>
          </a:p>
        </p:txBody>
      </p:sp>
      <p:sp>
        <p:nvSpPr>
          <p:cNvPr id="10" name="灯片编号占位符 9"/>
          <p:cNvSpPr>
            <a:spLocks noGrp="1"/>
          </p:cNvSpPr>
          <p:nvPr>
            <p:ph type="sldNum" sz="quarter" idx="12"/>
            <p:custDataLst>
              <p:tags r:id="rId4"/>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fld id="{BE5F26B5-172A-4DC2-B0B7-181CFC56B87C}" type="slidenum">
              <a:rPr lang="en-US" smtClean="0"/>
            </a:fld>
            <a:endParaRPr lang="en-US" dirty="0"/>
          </a:p>
        </p:txBody>
      </p:sp>
      <p:sp>
        <p:nvSpPr>
          <p:cNvPr id="2" name="标题 1"/>
          <p:cNvSpPr>
            <a:spLocks noGrp="1"/>
          </p:cNvSpPr>
          <p:nvPr>
            <p:ph type="title" hasCustomPrompt="1"/>
            <p:custDataLst>
              <p:tags r:id="rId5"/>
            </p:custDataLst>
          </p:nvPr>
        </p:nvSpPr>
        <p:spPr>
          <a:xfrm>
            <a:off x="695960" y="360000"/>
            <a:ext cx="10799088" cy="864000"/>
          </a:xfrm>
        </p:spPr>
        <p:txBody>
          <a:bodyPr wrap="square">
            <a:normAutofit/>
          </a:bodyPr>
          <a:lstStyle>
            <a:lvl1pPr>
              <a:defRPr>
                <a:latin typeface="+mj-lt"/>
                <a:sym typeface="Arial" panose="020B0604020202020204" pitchFamily="34" charset="0"/>
              </a:defRPr>
            </a:lvl1pPr>
          </a:lstStyle>
          <a:p>
            <a:r>
              <a:rPr lang="en-US" dirty="0">
                <a:latin typeface="+mj-lt"/>
              </a:rPr>
              <a:t>Click to add title</a:t>
            </a:r>
            <a:endParaRPr lang="en-US" dirty="0"/>
          </a:p>
        </p:txBody>
      </p:sp>
      <p:sp>
        <p:nvSpPr>
          <p:cNvPr id="7" name="文本占位符 6"/>
          <p:cNvSpPr>
            <a:spLocks noGrp="1"/>
          </p:cNvSpPr>
          <p:nvPr>
            <p:ph type="body" idx="1" hasCustomPrompt="1"/>
            <p:custDataLst>
              <p:tags r:id="rId6"/>
            </p:custDataLst>
          </p:nvPr>
        </p:nvSpPr>
        <p:spPr>
          <a:xfrm>
            <a:off x="695960" y="1301750"/>
            <a:ext cx="10799088" cy="405553"/>
          </a:xfrm>
        </p:spPr>
        <p:txBody>
          <a:bodyPr wrap="square" anchor="t">
            <a:normAutofit/>
          </a:bodyPr>
          <a:lstStyle>
            <a:lvl1pPr marL="0" indent="0">
              <a:buNone/>
              <a:defRPr sz="2400" b="0">
                <a:latin typeface="+mj-lt"/>
                <a:sym typeface="Arial" panose="020B0604020202020204" pitchFamily="34" charset="0"/>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vl6pPr marL="2286000" indent="0">
              <a:buNone/>
              <a:defRPr sz="1600" b="1">
                <a:latin typeface="+mj-lt"/>
              </a:defRPr>
            </a:lvl6pPr>
            <a:lvl7pPr marL="2743200" indent="0">
              <a:buNone/>
              <a:defRPr sz="1600" b="1">
                <a:latin typeface="+mj-lt"/>
              </a:defRPr>
            </a:lvl7pPr>
            <a:lvl8pPr marL="3200400" indent="0">
              <a:buNone/>
              <a:defRPr sz="1600" b="1">
                <a:latin typeface="+mj-lt"/>
              </a:defRPr>
            </a:lvl8pPr>
            <a:lvl9pPr marL="3657600" indent="0">
              <a:buNone/>
              <a:defRPr sz="1600" b="1">
                <a:latin typeface="+mj-lt"/>
              </a:defRPr>
            </a:lvl9pPr>
          </a:lstStyle>
          <a:p>
            <a:r>
              <a:rPr lang="en-US" dirty="0">
                <a:latin typeface="+mj-lt"/>
              </a:rPr>
              <a:t>Click to add text</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showMasterSp="0" userDrawn="1">
  <p:cSld name="End Slide">
    <p:spTree>
      <p:nvGrpSpPr>
        <p:cNvPr id="1" name=""/>
        <p:cNvGrpSpPr/>
        <p:nvPr/>
      </p:nvGrpSpPr>
      <p:grpSpPr>
        <a:xfrm>
          <a:off x="0" y="0"/>
          <a:ext cx="0" cy="0"/>
          <a:chOff x="0" y="0"/>
          <a:chExt cx="0" cy="0"/>
        </a:xfrm>
      </p:grpSpPr>
      <p:sp>
        <p:nvSpPr>
          <p:cNvPr id="32" name="矩形 31"/>
          <p:cNvSpPr/>
          <p:nvPr userDrawn="1">
            <p:custDataLst>
              <p:tags r:id="rId2"/>
            </p:custDataLst>
          </p:nvPr>
        </p:nvSpPr>
        <p:spPr>
          <a:xfrm>
            <a:off x="0" y="343"/>
            <a:ext cx="12191999" cy="6858000"/>
          </a:xfrm>
          <a:prstGeom prst="rect">
            <a:avLst/>
          </a:prstGeom>
          <a:solidFill>
            <a:srgbClr val="2626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sym typeface="Arial" panose="020B0604020202020204" pitchFamily="34" charset="0"/>
            </a:endParaRPr>
          </a:p>
        </p:txBody>
      </p:sp>
      <p:sp>
        <p:nvSpPr>
          <p:cNvPr id="34" name="等腰三角形 33"/>
          <p:cNvSpPr/>
          <p:nvPr userDrawn="1">
            <p:custDataLst>
              <p:tags r:id="rId3"/>
            </p:custDataLst>
          </p:nvPr>
        </p:nvSpPr>
        <p:spPr>
          <a:xfrm rot="17999979">
            <a:off x="7297552" y="2000236"/>
            <a:ext cx="929607" cy="1073263"/>
          </a:xfrm>
          <a:prstGeom prst="triangle">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sym typeface="Arial" panose="020B0604020202020204" pitchFamily="34" charset="0"/>
            </a:endParaRPr>
          </a:p>
        </p:txBody>
      </p:sp>
      <p:sp>
        <p:nvSpPr>
          <p:cNvPr id="36" name="任意多边形: 形状 35"/>
          <p:cNvSpPr/>
          <p:nvPr userDrawn="1">
            <p:custDataLst>
              <p:tags r:id="rId4"/>
            </p:custDataLst>
          </p:nvPr>
        </p:nvSpPr>
        <p:spPr>
          <a:xfrm>
            <a:off x="5235827" y="0"/>
            <a:ext cx="7003632" cy="6858000"/>
          </a:xfrm>
          <a:custGeom>
            <a:avLst/>
            <a:gdLst>
              <a:gd name="connsiteX0" fmla="*/ 2754236 w 6928594"/>
              <a:gd name="connsiteY0" fmla="*/ 0 h 6858000"/>
              <a:gd name="connsiteX1" fmla="*/ 6928594 w 6928594"/>
              <a:gd name="connsiteY1" fmla="*/ 0 h 6858000"/>
              <a:gd name="connsiteX2" fmla="*/ 6928594 w 6928594"/>
              <a:gd name="connsiteY2" fmla="*/ 2630365 h 6858000"/>
              <a:gd name="connsiteX3" fmla="*/ 1780640 w 6928594"/>
              <a:gd name="connsiteY3" fmla="*/ 6858000 h 6858000"/>
              <a:gd name="connsiteX4" fmla="*/ 917918 w 6928594"/>
              <a:gd name="connsiteY4" fmla="*/ 6858000 h 6858000"/>
              <a:gd name="connsiteX5" fmla="*/ 0 w 6928594"/>
              <a:gd name="connsiteY5" fmla="*/ 174146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28594" h="6858000">
                <a:moveTo>
                  <a:pt x="2754236" y="0"/>
                </a:moveTo>
                <a:lnTo>
                  <a:pt x="6928594" y="0"/>
                </a:lnTo>
                <a:lnTo>
                  <a:pt x="6928594" y="2630365"/>
                </a:lnTo>
                <a:lnTo>
                  <a:pt x="1780640" y="6858000"/>
                </a:lnTo>
                <a:lnTo>
                  <a:pt x="917918" y="6858000"/>
                </a:lnTo>
                <a:lnTo>
                  <a:pt x="0" y="1741463"/>
                </a:lnTo>
                <a:close/>
              </a:path>
            </a:pathLst>
          </a:custGeom>
          <a:gradFill>
            <a:gsLst>
              <a:gs pos="36000">
                <a:schemeClr val="accent3">
                  <a:lumMod val="75000"/>
                  <a:alpha val="16000"/>
                </a:schemeClr>
              </a:gs>
              <a:gs pos="90000">
                <a:schemeClr val="bg2">
                  <a:alpha val="0"/>
                </a:schemeClr>
              </a:gs>
            </a:gsLst>
            <a:lin ang="18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latin typeface="Arial" panose="020B0604020202020204" pitchFamily="34" charset="0"/>
                <a:cs typeface="Arial" panose="020B0604020202020204" pitchFamily="34" charset="0"/>
                <a:sym typeface="Arial" panose="020B0604020202020204" pitchFamily="34" charset="0"/>
              </a:rPr>
              <a:t>80</a:t>
            </a:r>
            <a:endParaRPr lang="en-US" dirty="0">
              <a:latin typeface="Arial" panose="020B0604020202020204" pitchFamily="34" charset="0"/>
              <a:cs typeface="Arial" panose="020B0604020202020204" pitchFamily="34" charset="0"/>
              <a:sym typeface="Arial" panose="020B0604020202020204" pitchFamily="34" charset="0"/>
            </a:endParaRPr>
          </a:p>
        </p:txBody>
      </p:sp>
      <p:sp>
        <p:nvSpPr>
          <p:cNvPr id="43" name="任意多边形: 形状 42"/>
          <p:cNvSpPr/>
          <p:nvPr userDrawn="1">
            <p:custDataLst>
              <p:tags r:id="rId5"/>
            </p:custDataLst>
          </p:nvPr>
        </p:nvSpPr>
        <p:spPr>
          <a:xfrm>
            <a:off x="3726193" y="2317425"/>
            <a:ext cx="2441821" cy="4513936"/>
          </a:xfrm>
          <a:custGeom>
            <a:avLst/>
            <a:gdLst>
              <a:gd name="connsiteX0" fmla="*/ 1781781 w 1781780"/>
              <a:gd name="connsiteY0" fmla="*/ 0 h 3293788"/>
              <a:gd name="connsiteX1" fmla="*/ 1781781 w 1781780"/>
              <a:gd name="connsiteY1" fmla="*/ 3293789 h 3293788"/>
              <a:gd name="connsiteX2" fmla="*/ 0 w 1781780"/>
              <a:gd name="connsiteY2" fmla="*/ 3293789 h 3293788"/>
              <a:gd name="connsiteX3" fmla="*/ 0 w 1781780"/>
              <a:gd name="connsiteY3" fmla="*/ 1051993 h 3293788"/>
            </a:gdLst>
            <a:ahLst/>
            <a:cxnLst>
              <a:cxn ang="0">
                <a:pos x="connsiteX0" y="connsiteY0"/>
              </a:cxn>
              <a:cxn ang="0">
                <a:pos x="connsiteX1" y="connsiteY1"/>
              </a:cxn>
              <a:cxn ang="0">
                <a:pos x="connsiteX2" y="connsiteY2"/>
              </a:cxn>
              <a:cxn ang="0">
                <a:pos x="connsiteX3" y="connsiteY3"/>
              </a:cxn>
            </a:cxnLst>
            <a:rect l="l" t="t" r="r" b="b"/>
            <a:pathLst>
              <a:path w="1781780" h="3293788">
                <a:moveTo>
                  <a:pt x="1781781" y="0"/>
                </a:moveTo>
                <a:lnTo>
                  <a:pt x="1781781" y="3293789"/>
                </a:lnTo>
                <a:lnTo>
                  <a:pt x="0" y="3293789"/>
                </a:lnTo>
                <a:lnTo>
                  <a:pt x="0" y="1051993"/>
                </a:lnTo>
                <a:close/>
              </a:path>
            </a:pathLst>
          </a:custGeom>
          <a:solidFill>
            <a:srgbClr val="262626"/>
          </a:soli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44" name="任意多边形: 形状 43"/>
          <p:cNvSpPr/>
          <p:nvPr userDrawn="1">
            <p:custDataLst>
              <p:tags r:id="rId6"/>
            </p:custDataLst>
          </p:nvPr>
        </p:nvSpPr>
        <p:spPr>
          <a:xfrm>
            <a:off x="3726194" y="2327130"/>
            <a:ext cx="2441821" cy="4513936"/>
          </a:xfrm>
          <a:custGeom>
            <a:avLst/>
            <a:gdLst>
              <a:gd name="connsiteX0" fmla="*/ 1781781 w 1781780"/>
              <a:gd name="connsiteY0" fmla="*/ 0 h 3293788"/>
              <a:gd name="connsiteX1" fmla="*/ 1781781 w 1781780"/>
              <a:gd name="connsiteY1" fmla="*/ 3293789 h 3293788"/>
              <a:gd name="connsiteX2" fmla="*/ 0 w 1781780"/>
              <a:gd name="connsiteY2" fmla="*/ 3293789 h 3293788"/>
              <a:gd name="connsiteX3" fmla="*/ 0 w 1781780"/>
              <a:gd name="connsiteY3" fmla="*/ 1051993 h 3293788"/>
            </a:gdLst>
            <a:ahLst/>
            <a:cxnLst>
              <a:cxn ang="0">
                <a:pos x="connsiteX0" y="connsiteY0"/>
              </a:cxn>
              <a:cxn ang="0">
                <a:pos x="connsiteX1" y="connsiteY1"/>
              </a:cxn>
              <a:cxn ang="0">
                <a:pos x="connsiteX2" y="connsiteY2"/>
              </a:cxn>
              <a:cxn ang="0">
                <a:pos x="connsiteX3" y="connsiteY3"/>
              </a:cxn>
            </a:cxnLst>
            <a:rect l="l" t="t" r="r" b="b"/>
            <a:pathLst>
              <a:path w="1781780" h="3293788">
                <a:moveTo>
                  <a:pt x="1781781" y="0"/>
                </a:moveTo>
                <a:lnTo>
                  <a:pt x="1781781" y="3293789"/>
                </a:lnTo>
                <a:lnTo>
                  <a:pt x="0" y="3293789"/>
                </a:lnTo>
                <a:lnTo>
                  <a:pt x="0" y="1051993"/>
                </a:lnTo>
                <a:close/>
              </a:path>
            </a:pathLst>
          </a:custGeom>
          <a:gradFill>
            <a:gsLst>
              <a:gs pos="100000">
                <a:schemeClr val="accent3">
                  <a:lumMod val="75000"/>
                  <a:alpha val="24000"/>
                </a:schemeClr>
              </a:gs>
              <a:gs pos="0">
                <a:srgbClr val="2D2926">
                  <a:alpha val="0"/>
                </a:srgbClr>
              </a:gs>
            </a:gsLst>
            <a:lin ang="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58" name="任意多边形: 形状 57"/>
          <p:cNvSpPr/>
          <p:nvPr userDrawn="1">
            <p:custDataLst>
              <p:tags r:id="rId7"/>
            </p:custDataLst>
          </p:nvPr>
        </p:nvSpPr>
        <p:spPr>
          <a:xfrm>
            <a:off x="0" y="343"/>
            <a:ext cx="6168018" cy="3770132"/>
          </a:xfrm>
          <a:custGeom>
            <a:avLst/>
            <a:gdLst>
              <a:gd name="connsiteX0" fmla="*/ 0 w 6168018"/>
              <a:gd name="connsiteY0" fmla="*/ 0 h 3770132"/>
              <a:gd name="connsiteX1" fmla="*/ 2194037 w 6168018"/>
              <a:gd name="connsiteY1" fmla="*/ 0 h 3770132"/>
              <a:gd name="connsiteX2" fmla="*/ 6168018 w 6168018"/>
              <a:gd name="connsiteY2" fmla="*/ 2326787 h 3770132"/>
              <a:gd name="connsiteX3" fmla="*/ 3719837 w 6168018"/>
              <a:gd name="connsiteY3" fmla="*/ 3770132 h 3770132"/>
              <a:gd name="connsiteX4" fmla="*/ 0 w 6168018"/>
              <a:gd name="connsiteY4" fmla="*/ 1562572 h 37701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68018" h="3770132">
                <a:moveTo>
                  <a:pt x="0" y="0"/>
                </a:moveTo>
                <a:lnTo>
                  <a:pt x="2194037" y="0"/>
                </a:lnTo>
                <a:lnTo>
                  <a:pt x="6168018" y="2326787"/>
                </a:lnTo>
                <a:lnTo>
                  <a:pt x="3719837" y="3770132"/>
                </a:lnTo>
                <a:lnTo>
                  <a:pt x="0" y="1562572"/>
                </a:lnTo>
                <a:close/>
              </a:path>
            </a:pathLst>
          </a:custGeom>
          <a:gradFill>
            <a:gsLst>
              <a:gs pos="69000">
                <a:srgbClr val="404040"/>
              </a:gs>
              <a:gs pos="11000">
                <a:srgbClr val="262626"/>
              </a:gs>
            </a:gsLst>
            <a:lin ang="1440000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63" name="任意多边形: 形状 62"/>
          <p:cNvSpPr/>
          <p:nvPr userDrawn="1">
            <p:custDataLst>
              <p:tags r:id="rId8"/>
            </p:custDataLst>
          </p:nvPr>
        </p:nvSpPr>
        <p:spPr>
          <a:xfrm>
            <a:off x="3473492" y="344"/>
            <a:ext cx="4936640" cy="1851395"/>
          </a:xfrm>
          <a:custGeom>
            <a:avLst/>
            <a:gdLst>
              <a:gd name="connsiteX0" fmla="*/ 1332490 w 4936640"/>
              <a:gd name="connsiteY0" fmla="*/ 0 h 1851395"/>
              <a:gd name="connsiteX1" fmla="*/ 4936640 w 4936640"/>
              <a:gd name="connsiteY1" fmla="*/ 0 h 1851395"/>
              <a:gd name="connsiteX2" fmla="*/ 1816995 w 4936640"/>
              <a:gd name="connsiteY2" fmla="*/ 1851395 h 1851395"/>
              <a:gd name="connsiteX3" fmla="*/ 0 w 4936640"/>
              <a:gd name="connsiteY3" fmla="*/ 780172 h 1851395"/>
            </a:gdLst>
            <a:ahLst/>
            <a:cxnLst>
              <a:cxn ang="0">
                <a:pos x="connsiteX0" y="connsiteY0"/>
              </a:cxn>
              <a:cxn ang="0">
                <a:pos x="connsiteX1" y="connsiteY1"/>
              </a:cxn>
              <a:cxn ang="0">
                <a:pos x="connsiteX2" y="connsiteY2"/>
              </a:cxn>
              <a:cxn ang="0">
                <a:pos x="connsiteX3" y="connsiteY3"/>
              </a:cxn>
            </a:cxnLst>
            <a:rect l="l" t="t" r="r" b="b"/>
            <a:pathLst>
              <a:path w="4936640" h="1851395">
                <a:moveTo>
                  <a:pt x="1332490" y="0"/>
                </a:moveTo>
                <a:lnTo>
                  <a:pt x="4936640" y="0"/>
                </a:lnTo>
                <a:lnTo>
                  <a:pt x="1816995" y="1851395"/>
                </a:lnTo>
                <a:lnTo>
                  <a:pt x="0" y="780172"/>
                </a:lnTo>
                <a:close/>
              </a:path>
            </a:pathLst>
          </a:custGeom>
          <a:gradFill>
            <a:gsLst>
              <a:gs pos="45000">
                <a:srgbClr val="404040"/>
              </a:gs>
              <a:gs pos="14000">
                <a:srgbClr val="262626"/>
              </a:gs>
            </a:gsLst>
            <a:lin ang="1800000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64" name="任意多边形: 形状 63"/>
          <p:cNvSpPr/>
          <p:nvPr userDrawn="1">
            <p:custDataLst>
              <p:tags r:id="rId9"/>
            </p:custDataLst>
          </p:nvPr>
        </p:nvSpPr>
        <p:spPr>
          <a:xfrm>
            <a:off x="0" y="3960353"/>
            <a:ext cx="3859222" cy="2880714"/>
          </a:xfrm>
          <a:custGeom>
            <a:avLst/>
            <a:gdLst>
              <a:gd name="connsiteX0" fmla="*/ 2816049 w 2816048"/>
              <a:gd name="connsiteY0" fmla="*/ 1648797 h 2102037"/>
              <a:gd name="connsiteX1" fmla="*/ 2047377 w 2816048"/>
              <a:gd name="connsiteY1" fmla="*/ 2102038 h 2102037"/>
              <a:gd name="connsiteX2" fmla="*/ 1171614 w 2816048"/>
              <a:gd name="connsiteY2" fmla="*/ 2102038 h 2102037"/>
              <a:gd name="connsiteX3" fmla="*/ 0 w 2816048"/>
              <a:gd name="connsiteY3" fmla="*/ 1406679 h 2102037"/>
              <a:gd name="connsiteX4" fmla="*/ 0 w 2816048"/>
              <a:gd name="connsiteY4" fmla="*/ 0 h 2102037"/>
              <a:gd name="connsiteX5" fmla="*/ 2402991 w 2816048"/>
              <a:gd name="connsiteY5" fmla="*/ 1406957 h 2102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16048" h="2102037">
                <a:moveTo>
                  <a:pt x="2816049" y="1648797"/>
                </a:moveTo>
                <a:lnTo>
                  <a:pt x="2047377" y="2102038"/>
                </a:lnTo>
                <a:lnTo>
                  <a:pt x="1171614" y="2102038"/>
                </a:lnTo>
                <a:lnTo>
                  <a:pt x="0" y="1406679"/>
                </a:lnTo>
                <a:lnTo>
                  <a:pt x="0" y="0"/>
                </a:lnTo>
                <a:lnTo>
                  <a:pt x="2402991" y="1406957"/>
                </a:lnTo>
                <a:close/>
              </a:path>
            </a:pathLst>
          </a:custGeom>
          <a:gradFill>
            <a:gsLst>
              <a:gs pos="95000">
                <a:srgbClr val="404040">
                  <a:alpha val="40000"/>
                </a:srgbClr>
              </a:gs>
              <a:gs pos="30000">
                <a:srgbClr val="262626"/>
              </a:gs>
            </a:gsLst>
            <a:lin ang="1440000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65" name="任意多边形: 形状 64"/>
          <p:cNvSpPr/>
          <p:nvPr userDrawn="1">
            <p:custDataLst>
              <p:tags r:id="rId10"/>
            </p:custDataLst>
          </p:nvPr>
        </p:nvSpPr>
        <p:spPr>
          <a:xfrm>
            <a:off x="2604916" y="2751699"/>
            <a:ext cx="2844078" cy="1021483"/>
          </a:xfrm>
          <a:custGeom>
            <a:avLst/>
            <a:gdLst>
              <a:gd name="connsiteX0" fmla="*/ 4500760 w 4500759"/>
              <a:gd name="connsiteY0" fmla="*/ 1703364 h 2756563"/>
              <a:gd name="connsiteX1" fmla="*/ 2714339 w 4500759"/>
              <a:gd name="connsiteY1" fmla="*/ 2756563 h 2756563"/>
              <a:gd name="connsiteX2" fmla="*/ 0 w 4500759"/>
              <a:gd name="connsiteY2" fmla="*/ 1145722 h 2756563"/>
              <a:gd name="connsiteX3" fmla="*/ 0 w 4500759"/>
              <a:gd name="connsiteY3" fmla="*/ 0 h 2756563"/>
              <a:gd name="connsiteX4" fmla="*/ 1591539 w 4500759"/>
              <a:gd name="connsiteY4" fmla="*/ 0 h 2756563"/>
              <a:gd name="connsiteX0-1" fmla="*/ 1591539 w 4500760"/>
              <a:gd name="connsiteY0-2" fmla="*/ 0 h 2756563"/>
              <a:gd name="connsiteX1-3" fmla="*/ 4500760 w 4500760"/>
              <a:gd name="connsiteY1-4" fmla="*/ 1703364 h 2756563"/>
              <a:gd name="connsiteX2-5" fmla="*/ 2714339 w 4500760"/>
              <a:gd name="connsiteY2-6" fmla="*/ 2756563 h 2756563"/>
              <a:gd name="connsiteX3-7" fmla="*/ 0 w 4500760"/>
              <a:gd name="connsiteY3-8" fmla="*/ 1145722 h 2756563"/>
              <a:gd name="connsiteX4-9" fmla="*/ 0 w 4500760"/>
              <a:gd name="connsiteY4-10" fmla="*/ 0 h 2756563"/>
              <a:gd name="connsiteX5" fmla="*/ 1658262 w 4500760"/>
              <a:gd name="connsiteY5" fmla="*/ 66723 h 2756563"/>
              <a:gd name="connsiteX0-11" fmla="*/ 1591539 w 4500760"/>
              <a:gd name="connsiteY0-12" fmla="*/ 567147 h 3323710"/>
              <a:gd name="connsiteX1-13" fmla="*/ 4500760 w 4500760"/>
              <a:gd name="connsiteY1-14" fmla="*/ 2270511 h 3323710"/>
              <a:gd name="connsiteX2-15" fmla="*/ 2714339 w 4500760"/>
              <a:gd name="connsiteY2-16" fmla="*/ 3323710 h 3323710"/>
              <a:gd name="connsiteX3-17" fmla="*/ 0 w 4500760"/>
              <a:gd name="connsiteY3-18" fmla="*/ 1712869 h 3323710"/>
              <a:gd name="connsiteX4-19" fmla="*/ 0 w 4500760"/>
              <a:gd name="connsiteY4-20" fmla="*/ 567147 h 3323710"/>
              <a:gd name="connsiteX5-21" fmla="*/ 323799 w 4500760"/>
              <a:gd name="connsiteY5-22" fmla="*/ 0 h 3323710"/>
              <a:gd name="connsiteX0-23" fmla="*/ 1591539 w 4500760"/>
              <a:gd name="connsiteY0-24" fmla="*/ 0 h 2756563"/>
              <a:gd name="connsiteX1-25" fmla="*/ 4500760 w 4500760"/>
              <a:gd name="connsiteY1-26" fmla="*/ 1703364 h 2756563"/>
              <a:gd name="connsiteX2-27" fmla="*/ 2714339 w 4500760"/>
              <a:gd name="connsiteY2-28" fmla="*/ 2756563 h 2756563"/>
              <a:gd name="connsiteX3-29" fmla="*/ 0 w 4500760"/>
              <a:gd name="connsiteY3-30" fmla="*/ 1145722 h 2756563"/>
              <a:gd name="connsiteX4-31" fmla="*/ 0 w 4500760"/>
              <a:gd name="connsiteY4-32" fmla="*/ 0 h 2756563"/>
              <a:gd name="connsiteX0-33" fmla="*/ 1591539 w 4500760"/>
              <a:gd name="connsiteY0-34" fmla="*/ 0 h 2756563"/>
              <a:gd name="connsiteX1-35" fmla="*/ 4500760 w 4500760"/>
              <a:gd name="connsiteY1-36" fmla="*/ 1703364 h 2756563"/>
              <a:gd name="connsiteX2-37" fmla="*/ 2714339 w 4500760"/>
              <a:gd name="connsiteY2-38" fmla="*/ 2756563 h 2756563"/>
              <a:gd name="connsiteX3-39" fmla="*/ 0 w 4500760"/>
              <a:gd name="connsiteY3-40" fmla="*/ 1145722 h 2756563"/>
              <a:gd name="connsiteX0-41" fmla="*/ 4500760 w 4500760"/>
              <a:gd name="connsiteY0-42" fmla="*/ 557642 h 1610841"/>
              <a:gd name="connsiteX1-43" fmla="*/ 2714339 w 4500760"/>
              <a:gd name="connsiteY1-44" fmla="*/ 1610841 h 1610841"/>
              <a:gd name="connsiteX2-45" fmla="*/ 0 w 4500760"/>
              <a:gd name="connsiteY2-46" fmla="*/ 0 h 1610841"/>
              <a:gd name="connsiteX0-47" fmla="*/ 3953630 w 3953630"/>
              <a:gd name="connsiteY0-48" fmla="*/ 884586 h 1610841"/>
              <a:gd name="connsiteX1-49" fmla="*/ 2714339 w 3953630"/>
              <a:gd name="connsiteY1-50" fmla="*/ 1610841 h 1610841"/>
              <a:gd name="connsiteX2-51" fmla="*/ 0 w 3953630"/>
              <a:gd name="connsiteY2-52" fmla="*/ 0 h 1610841"/>
              <a:gd name="connsiteX0-53" fmla="*/ 2063141 w 2063141"/>
              <a:gd name="connsiteY0-54" fmla="*/ 0 h 726255"/>
              <a:gd name="connsiteX1-55" fmla="*/ 823850 w 2063141"/>
              <a:gd name="connsiteY1-56" fmla="*/ 726255 h 726255"/>
              <a:gd name="connsiteX2-57" fmla="*/ 0 w 2063141"/>
              <a:gd name="connsiteY2-58" fmla="*/ 269168 h 726255"/>
              <a:gd name="connsiteX0-59" fmla="*/ 2063141 w 2063141"/>
              <a:gd name="connsiteY0-60" fmla="*/ 0 h 748844"/>
              <a:gd name="connsiteX1-61" fmla="*/ 820374 w 2063141"/>
              <a:gd name="connsiteY1-62" fmla="*/ 748844 h 748844"/>
              <a:gd name="connsiteX2-63" fmla="*/ 0 w 2063141"/>
              <a:gd name="connsiteY2-64" fmla="*/ 269168 h 748844"/>
              <a:gd name="connsiteX0-65" fmla="*/ 2075304 w 2075304"/>
              <a:gd name="connsiteY0-66" fmla="*/ 0 h 745369"/>
              <a:gd name="connsiteX1-67" fmla="*/ 820374 w 2075304"/>
              <a:gd name="connsiteY1-68" fmla="*/ 745369 h 745369"/>
              <a:gd name="connsiteX2-69" fmla="*/ 0 w 2075304"/>
              <a:gd name="connsiteY2-70" fmla="*/ 265693 h 745369"/>
            </a:gdLst>
            <a:ahLst/>
            <a:cxnLst>
              <a:cxn ang="0">
                <a:pos x="connsiteX0-1" y="connsiteY0-2"/>
              </a:cxn>
              <a:cxn ang="0">
                <a:pos x="connsiteX1-3" y="connsiteY1-4"/>
              </a:cxn>
              <a:cxn ang="0">
                <a:pos x="connsiteX2-5" y="connsiteY2-6"/>
              </a:cxn>
            </a:cxnLst>
            <a:rect l="l" t="t" r="r" b="b"/>
            <a:pathLst>
              <a:path w="2075304" h="745369">
                <a:moveTo>
                  <a:pt x="2075304" y="0"/>
                </a:moveTo>
                <a:lnTo>
                  <a:pt x="820374" y="745369"/>
                </a:lnTo>
                <a:lnTo>
                  <a:pt x="0" y="265693"/>
                </a:lnTo>
              </a:path>
            </a:pathLst>
          </a:custGeom>
          <a:noFill/>
          <a:ln w="9278" cap="flat">
            <a:gradFill>
              <a:gsLst>
                <a:gs pos="94000">
                  <a:schemeClr val="bg1">
                    <a:alpha val="0"/>
                  </a:schemeClr>
                </a:gs>
                <a:gs pos="17000">
                  <a:schemeClr val="bg2">
                    <a:alpha val="0"/>
                  </a:schemeClr>
                </a:gs>
                <a:gs pos="51000">
                  <a:schemeClr val="tx2">
                    <a:alpha val="55000"/>
                  </a:schemeClr>
                </a:gs>
              </a:gsLst>
              <a:lin ang="12000000" scaled="0"/>
            </a:gradFill>
            <a:prstDash val="solid"/>
            <a:miter/>
          </a:ln>
        </p:spPr>
        <p:txBody>
          <a:bodyPr rtlCol="0" anchor="ct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66" name="任意多边形: 形状 65"/>
          <p:cNvSpPr/>
          <p:nvPr userDrawn="1">
            <p:custDataLst>
              <p:tags r:id="rId11"/>
            </p:custDataLst>
          </p:nvPr>
        </p:nvSpPr>
        <p:spPr>
          <a:xfrm>
            <a:off x="5335307" y="-24505"/>
            <a:ext cx="3132400" cy="1858965"/>
          </a:xfrm>
          <a:custGeom>
            <a:avLst/>
            <a:gdLst>
              <a:gd name="connsiteX0" fmla="*/ 3611540 w 3611539"/>
              <a:gd name="connsiteY0" fmla="*/ 0 h 1356473"/>
              <a:gd name="connsiteX1" fmla="*/ 1325849 w 3611539"/>
              <a:gd name="connsiteY1" fmla="*/ 1356474 h 1356473"/>
              <a:gd name="connsiteX2" fmla="*/ 0 w 3611539"/>
              <a:gd name="connsiteY2" fmla="*/ 574810 h 1356473"/>
              <a:gd name="connsiteX3" fmla="*/ 981743 w 3611539"/>
              <a:gd name="connsiteY3" fmla="*/ 0 h 1356473"/>
              <a:gd name="connsiteX0-1" fmla="*/ 0 w 3611540"/>
              <a:gd name="connsiteY0-2" fmla="*/ 574810 h 1356474"/>
              <a:gd name="connsiteX1-3" fmla="*/ 981743 w 3611540"/>
              <a:gd name="connsiteY1-4" fmla="*/ 0 h 1356474"/>
              <a:gd name="connsiteX2-5" fmla="*/ 3611540 w 3611540"/>
              <a:gd name="connsiteY2-6" fmla="*/ 0 h 1356474"/>
              <a:gd name="connsiteX3-7" fmla="*/ 1325849 w 3611540"/>
              <a:gd name="connsiteY3-8" fmla="*/ 1356474 h 1356474"/>
              <a:gd name="connsiteX4" fmla="*/ 66723 w 3611540"/>
              <a:gd name="connsiteY4" fmla="*/ 641533 h 1356474"/>
              <a:gd name="connsiteX0-9" fmla="*/ 1100932 w 3544817"/>
              <a:gd name="connsiteY0-10" fmla="*/ 0 h 1490597"/>
              <a:gd name="connsiteX1-11" fmla="*/ 915020 w 3544817"/>
              <a:gd name="connsiteY1-12" fmla="*/ 134123 h 1490597"/>
              <a:gd name="connsiteX2-13" fmla="*/ 3544817 w 3544817"/>
              <a:gd name="connsiteY2-14" fmla="*/ 134123 h 1490597"/>
              <a:gd name="connsiteX3-15" fmla="*/ 1259126 w 3544817"/>
              <a:gd name="connsiteY3-16" fmla="*/ 1490597 h 1490597"/>
              <a:gd name="connsiteX4-17" fmla="*/ 0 w 3544817"/>
              <a:gd name="connsiteY4-18" fmla="*/ 775656 h 1490597"/>
              <a:gd name="connsiteX0-19" fmla="*/ 915020 w 3544817"/>
              <a:gd name="connsiteY0-20" fmla="*/ 0 h 1356474"/>
              <a:gd name="connsiteX1-21" fmla="*/ 3544817 w 3544817"/>
              <a:gd name="connsiteY1-22" fmla="*/ 0 h 1356474"/>
              <a:gd name="connsiteX2-23" fmla="*/ 1259126 w 3544817"/>
              <a:gd name="connsiteY2-24" fmla="*/ 1356474 h 1356474"/>
              <a:gd name="connsiteX3-25" fmla="*/ 0 w 3544817"/>
              <a:gd name="connsiteY3-26" fmla="*/ 641533 h 1356474"/>
              <a:gd name="connsiteX0-27" fmla="*/ 3544817 w 3544817"/>
              <a:gd name="connsiteY0-28" fmla="*/ 0 h 1356474"/>
              <a:gd name="connsiteX1-29" fmla="*/ 1259126 w 3544817"/>
              <a:gd name="connsiteY1-30" fmla="*/ 1356474 h 1356474"/>
              <a:gd name="connsiteX2-31" fmla="*/ 0 w 3544817"/>
              <a:gd name="connsiteY2-32" fmla="*/ 641533 h 1356474"/>
              <a:gd name="connsiteX0-33" fmla="*/ 2285691 w 2285691"/>
              <a:gd name="connsiteY0-34" fmla="*/ 0 h 1356474"/>
              <a:gd name="connsiteX1-35" fmla="*/ 0 w 2285691"/>
              <a:gd name="connsiteY1-36" fmla="*/ 1356474 h 1356474"/>
            </a:gdLst>
            <a:ahLst/>
            <a:cxnLst>
              <a:cxn ang="0">
                <a:pos x="connsiteX0-1" y="connsiteY0-2"/>
              </a:cxn>
              <a:cxn ang="0">
                <a:pos x="connsiteX1-3" y="connsiteY1-4"/>
              </a:cxn>
            </a:cxnLst>
            <a:rect l="l" t="t" r="r" b="b"/>
            <a:pathLst>
              <a:path w="2285691" h="1356474">
                <a:moveTo>
                  <a:pt x="2285691" y="0"/>
                </a:moveTo>
                <a:lnTo>
                  <a:pt x="0" y="1356474"/>
                </a:lnTo>
              </a:path>
            </a:pathLst>
          </a:custGeom>
          <a:noFill/>
          <a:ln w="19050" cap="flat">
            <a:gradFill>
              <a:gsLst>
                <a:gs pos="0">
                  <a:schemeClr val="bg2">
                    <a:alpha val="0"/>
                  </a:schemeClr>
                </a:gs>
                <a:gs pos="57000">
                  <a:srgbClr val="FFFFFF">
                    <a:alpha val="28000"/>
                  </a:srgbClr>
                </a:gs>
              </a:gsLst>
              <a:lin ang="9600000" scaled="0"/>
            </a:gradFill>
            <a:prstDash val="solid"/>
            <a:miter/>
          </a:ln>
        </p:spPr>
        <p:txBody>
          <a:bodyPr rtlCol="0" anchor="ct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pic>
        <p:nvPicPr>
          <p:cNvPr id="67" name="图片 66"/>
          <p:cNvPicPr>
            <a:picLocks noChangeAspect="1"/>
          </p:cNvPicPr>
          <p:nvPr userDrawn="1">
            <p:custDataLst>
              <p:tags r:id="rId12"/>
            </p:custDataLst>
          </p:nvPr>
        </p:nvPicPr>
        <p:blipFill>
          <a:blip r:embed="rId13">
            <a:duotone>
              <a:prstClr val="black"/>
              <a:schemeClr val="accent3">
                <a:tint val="45000"/>
                <a:satMod val="400000"/>
              </a:schemeClr>
            </a:duotone>
          </a:blip>
          <a:stretch>
            <a:fillRect/>
          </a:stretch>
        </p:blipFill>
        <p:spPr>
          <a:xfrm>
            <a:off x="413084" y="1571980"/>
            <a:ext cx="1535822" cy="1510300"/>
          </a:xfrm>
          <a:prstGeom prst="rect">
            <a:avLst/>
          </a:prstGeom>
        </p:spPr>
      </p:pic>
      <p:sp>
        <p:nvSpPr>
          <p:cNvPr id="68" name="任意多边形: 形状 67"/>
          <p:cNvSpPr/>
          <p:nvPr userDrawn="1">
            <p:custDataLst>
              <p:tags r:id="rId14"/>
            </p:custDataLst>
          </p:nvPr>
        </p:nvSpPr>
        <p:spPr>
          <a:xfrm>
            <a:off x="7272596" y="2257514"/>
            <a:ext cx="1266441" cy="4595075"/>
          </a:xfrm>
          <a:custGeom>
            <a:avLst/>
            <a:gdLst>
              <a:gd name="connsiteX0" fmla="*/ 924113 w 924113"/>
              <a:gd name="connsiteY0" fmla="*/ 543722 h 3352995"/>
              <a:gd name="connsiteX1" fmla="*/ 923557 w 924113"/>
              <a:gd name="connsiteY1" fmla="*/ 3352996 h 3352995"/>
              <a:gd name="connsiteX2" fmla="*/ 0 w 924113"/>
              <a:gd name="connsiteY2" fmla="*/ 3352996 h 3352995"/>
              <a:gd name="connsiteX3" fmla="*/ 0 w 924113"/>
              <a:gd name="connsiteY3" fmla="*/ 0 h 3352995"/>
            </a:gdLst>
            <a:ahLst/>
            <a:cxnLst>
              <a:cxn ang="0">
                <a:pos x="connsiteX0" y="connsiteY0"/>
              </a:cxn>
              <a:cxn ang="0">
                <a:pos x="connsiteX1" y="connsiteY1"/>
              </a:cxn>
              <a:cxn ang="0">
                <a:pos x="connsiteX2" y="connsiteY2"/>
              </a:cxn>
              <a:cxn ang="0">
                <a:pos x="connsiteX3" y="connsiteY3"/>
              </a:cxn>
            </a:cxnLst>
            <a:rect l="l" t="t" r="r" b="b"/>
            <a:pathLst>
              <a:path w="924113" h="3352995">
                <a:moveTo>
                  <a:pt x="924113" y="543722"/>
                </a:moveTo>
                <a:lnTo>
                  <a:pt x="923557" y="3352996"/>
                </a:lnTo>
                <a:lnTo>
                  <a:pt x="0" y="3352996"/>
                </a:lnTo>
                <a:lnTo>
                  <a:pt x="0" y="0"/>
                </a:lnTo>
                <a:close/>
              </a:path>
            </a:pathLst>
          </a:custGeom>
          <a:gradFill flip="none" rotWithShape="1">
            <a:gsLst>
              <a:gs pos="62000">
                <a:schemeClr val="accent3">
                  <a:lumMod val="75000"/>
                </a:schemeClr>
              </a:gs>
              <a:gs pos="100000">
                <a:schemeClr val="accent3">
                  <a:lumMod val="40000"/>
                  <a:lumOff val="60000"/>
                </a:schemeClr>
              </a:gs>
              <a:gs pos="79000">
                <a:schemeClr val="accent3"/>
              </a:gs>
              <a:gs pos="37000">
                <a:schemeClr val="accent3">
                  <a:lumMod val="50000"/>
                </a:schemeClr>
              </a:gs>
            </a:gsLst>
            <a:lin ang="18000000" scaled="0"/>
            <a:tileRect/>
          </a:gradFill>
          <a:ln w="19050" cap="flat">
            <a:no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69" name="任意多边形: 形状 68"/>
          <p:cNvSpPr/>
          <p:nvPr userDrawn="1">
            <p:custDataLst>
              <p:tags r:id="rId15"/>
            </p:custDataLst>
          </p:nvPr>
        </p:nvSpPr>
        <p:spPr>
          <a:xfrm>
            <a:off x="8539036" y="2258278"/>
            <a:ext cx="1264914" cy="4594313"/>
          </a:xfrm>
          <a:custGeom>
            <a:avLst/>
            <a:gdLst>
              <a:gd name="connsiteX0" fmla="*/ 923000 w 922999"/>
              <a:gd name="connsiteY0" fmla="*/ 3352439 h 3352439"/>
              <a:gd name="connsiteX1" fmla="*/ 650 w 922999"/>
              <a:gd name="connsiteY1" fmla="*/ 3352439 h 3352439"/>
              <a:gd name="connsiteX2" fmla="*/ 0 w 922999"/>
              <a:gd name="connsiteY2" fmla="*/ 543165 h 3352439"/>
              <a:gd name="connsiteX3" fmla="*/ 916875 w 922999"/>
              <a:gd name="connsiteY3" fmla="*/ 0 h 3352439"/>
            </a:gdLst>
            <a:ahLst/>
            <a:cxnLst>
              <a:cxn ang="0">
                <a:pos x="connsiteX0" y="connsiteY0"/>
              </a:cxn>
              <a:cxn ang="0">
                <a:pos x="connsiteX1" y="connsiteY1"/>
              </a:cxn>
              <a:cxn ang="0">
                <a:pos x="connsiteX2" y="connsiteY2"/>
              </a:cxn>
              <a:cxn ang="0">
                <a:pos x="connsiteX3" y="connsiteY3"/>
              </a:cxn>
            </a:cxnLst>
            <a:rect l="l" t="t" r="r" b="b"/>
            <a:pathLst>
              <a:path w="922999" h="3352439">
                <a:moveTo>
                  <a:pt x="923000" y="3352439"/>
                </a:moveTo>
                <a:lnTo>
                  <a:pt x="650" y="3352439"/>
                </a:lnTo>
                <a:lnTo>
                  <a:pt x="0" y="543165"/>
                </a:lnTo>
                <a:lnTo>
                  <a:pt x="916875" y="0"/>
                </a:lnTo>
                <a:close/>
              </a:path>
            </a:pathLst>
          </a:custGeom>
          <a:gradFill flip="none" rotWithShape="1">
            <a:gsLst>
              <a:gs pos="100000">
                <a:schemeClr val="accent3">
                  <a:lumMod val="60000"/>
                  <a:lumOff val="40000"/>
                </a:schemeClr>
              </a:gs>
              <a:gs pos="83000">
                <a:schemeClr val="accent3">
                  <a:lumMod val="75000"/>
                </a:schemeClr>
              </a:gs>
              <a:gs pos="66000">
                <a:schemeClr val="accent3">
                  <a:lumMod val="50000"/>
                </a:schemeClr>
              </a:gs>
            </a:gsLst>
            <a:lin ang="14400000" scaled="0"/>
            <a:tileRect/>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70" name="任意多边形: 形状 69"/>
          <p:cNvSpPr/>
          <p:nvPr userDrawn="1">
            <p:custDataLst>
              <p:tags r:id="rId16"/>
            </p:custDataLst>
          </p:nvPr>
        </p:nvSpPr>
        <p:spPr>
          <a:xfrm>
            <a:off x="7272596" y="1512250"/>
            <a:ext cx="2522961" cy="1492055"/>
          </a:xfrm>
          <a:custGeom>
            <a:avLst/>
            <a:gdLst>
              <a:gd name="connsiteX0" fmla="*/ 1840988 w 1840987"/>
              <a:gd name="connsiteY0" fmla="*/ 544371 h 1088742"/>
              <a:gd name="connsiteX1" fmla="*/ 915576 w 1840987"/>
              <a:gd name="connsiteY1" fmla="*/ 0 h 1088742"/>
              <a:gd name="connsiteX2" fmla="*/ 0 w 1840987"/>
              <a:gd name="connsiteY2" fmla="*/ 543814 h 1088742"/>
              <a:gd name="connsiteX3" fmla="*/ 928753 w 1840987"/>
              <a:gd name="connsiteY3" fmla="*/ 1088742 h 1088742"/>
            </a:gdLst>
            <a:ahLst/>
            <a:cxnLst>
              <a:cxn ang="0">
                <a:pos x="connsiteX0" y="connsiteY0"/>
              </a:cxn>
              <a:cxn ang="0">
                <a:pos x="connsiteX1" y="connsiteY1"/>
              </a:cxn>
              <a:cxn ang="0">
                <a:pos x="connsiteX2" y="connsiteY2"/>
              </a:cxn>
              <a:cxn ang="0">
                <a:pos x="connsiteX3" y="connsiteY3"/>
              </a:cxn>
            </a:cxnLst>
            <a:rect l="l" t="t" r="r" b="b"/>
            <a:pathLst>
              <a:path w="1840987" h="1088742">
                <a:moveTo>
                  <a:pt x="1840988" y="544371"/>
                </a:moveTo>
                <a:lnTo>
                  <a:pt x="915576" y="0"/>
                </a:lnTo>
                <a:lnTo>
                  <a:pt x="0" y="543814"/>
                </a:lnTo>
                <a:lnTo>
                  <a:pt x="928753" y="1088742"/>
                </a:lnTo>
                <a:close/>
              </a:path>
            </a:pathLst>
          </a:custGeom>
          <a:gradFill flip="none" rotWithShape="1">
            <a:gsLst>
              <a:gs pos="43000">
                <a:schemeClr val="accent3">
                  <a:lumMod val="60000"/>
                  <a:lumOff val="40000"/>
                </a:schemeClr>
              </a:gs>
              <a:gs pos="80000">
                <a:schemeClr val="accent3"/>
              </a:gs>
            </a:gsLst>
            <a:lin ang="21000000" scaled="0"/>
            <a:tileRect/>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71" name="任意多边形: 形状 70"/>
          <p:cNvSpPr/>
          <p:nvPr userDrawn="1">
            <p:custDataLst>
              <p:tags r:id="rId17"/>
            </p:custDataLst>
          </p:nvPr>
        </p:nvSpPr>
        <p:spPr>
          <a:xfrm>
            <a:off x="7528899" y="2414794"/>
            <a:ext cx="1003751" cy="2793717"/>
          </a:xfrm>
          <a:custGeom>
            <a:avLst/>
            <a:gdLst>
              <a:gd name="connsiteX0" fmla="*/ 924113 w 924113"/>
              <a:gd name="connsiteY0" fmla="*/ 543722 h 3352995"/>
              <a:gd name="connsiteX1" fmla="*/ 923557 w 924113"/>
              <a:gd name="connsiteY1" fmla="*/ 3352996 h 3352995"/>
              <a:gd name="connsiteX2" fmla="*/ 0 w 924113"/>
              <a:gd name="connsiteY2" fmla="*/ 3352996 h 3352995"/>
              <a:gd name="connsiteX3" fmla="*/ 0 w 924113"/>
              <a:gd name="connsiteY3" fmla="*/ 0 h 3352995"/>
              <a:gd name="connsiteX0-1" fmla="*/ 0 w 924113"/>
              <a:gd name="connsiteY0-2" fmla="*/ 3352996 h 3419719"/>
              <a:gd name="connsiteX1-3" fmla="*/ 0 w 924113"/>
              <a:gd name="connsiteY1-4" fmla="*/ 0 h 3419719"/>
              <a:gd name="connsiteX2-5" fmla="*/ 924113 w 924113"/>
              <a:gd name="connsiteY2-6" fmla="*/ 543722 h 3419719"/>
              <a:gd name="connsiteX3-7" fmla="*/ 923557 w 924113"/>
              <a:gd name="connsiteY3-8" fmla="*/ 3352996 h 3419719"/>
              <a:gd name="connsiteX4" fmla="*/ 66723 w 924113"/>
              <a:gd name="connsiteY4" fmla="*/ 3419719 h 3419719"/>
              <a:gd name="connsiteX0-9" fmla="*/ 0 w 924113"/>
              <a:gd name="connsiteY0-10" fmla="*/ 0 h 3419719"/>
              <a:gd name="connsiteX1-11" fmla="*/ 924113 w 924113"/>
              <a:gd name="connsiteY1-12" fmla="*/ 543722 h 3419719"/>
              <a:gd name="connsiteX2-13" fmla="*/ 923557 w 924113"/>
              <a:gd name="connsiteY2-14" fmla="*/ 3352996 h 3419719"/>
              <a:gd name="connsiteX3-15" fmla="*/ 66723 w 924113"/>
              <a:gd name="connsiteY3-16" fmla="*/ 3419719 h 3419719"/>
              <a:gd name="connsiteX0-17" fmla="*/ 0 w 924113"/>
              <a:gd name="connsiteY0-18" fmla="*/ 0 h 3352996"/>
              <a:gd name="connsiteX1-19" fmla="*/ 924113 w 924113"/>
              <a:gd name="connsiteY1-20" fmla="*/ 543722 h 3352996"/>
              <a:gd name="connsiteX2-21" fmla="*/ 923557 w 924113"/>
              <a:gd name="connsiteY2-22" fmla="*/ 3352996 h 3352996"/>
              <a:gd name="connsiteX0-23" fmla="*/ 0 w 924113"/>
              <a:gd name="connsiteY0-24" fmla="*/ 0 h 2410399"/>
              <a:gd name="connsiteX1-25" fmla="*/ 924113 w 924113"/>
              <a:gd name="connsiteY1-26" fmla="*/ 543722 h 2410399"/>
              <a:gd name="connsiteX2-27" fmla="*/ 923557 w 924113"/>
              <a:gd name="connsiteY2-28" fmla="*/ 2410399 h 2410399"/>
              <a:gd name="connsiteX0-29" fmla="*/ 0 w 830283"/>
              <a:gd name="connsiteY0-30" fmla="*/ 0 h 2344371"/>
              <a:gd name="connsiteX1-31" fmla="*/ 830283 w 830283"/>
              <a:gd name="connsiteY1-32" fmla="*/ 477694 h 2344371"/>
              <a:gd name="connsiteX2-33" fmla="*/ 829727 w 830283"/>
              <a:gd name="connsiteY2-34" fmla="*/ 2344371 h 2344371"/>
              <a:gd name="connsiteX0-35" fmla="*/ 0 w 802482"/>
              <a:gd name="connsiteY0-36" fmla="*/ 0 h 2333945"/>
              <a:gd name="connsiteX1-37" fmla="*/ 802482 w 802482"/>
              <a:gd name="connsiteY1-38" fmla="*/ 467268 h 2333945"/>
              <a:gd name="connsiteX2-39" fmla="*/ 801926 w 802482"/>
              <a:gd name="connsiteY2-40" fmla="*/ 2333945 h 2333945"/>
              <a:gd name="connsiteX0-41" fmla="*/ 0 w 729503"/>
              <a:gd name="connsiteY0-42" fmla="*/ 0 h 2288768"/>
              <a:gd name="connsiteX1-43" fmla="*/ 729503 w 729503"/>
              <a:gd name="connsiteY1-44" fmla="*/ 422091 h 2288768"/>
              <a:gd name="connsiteX2-45" fmla="*/ 728947 w 729503"/>
              <a:gd name="connsiteY2-46" fmla="*/ 2288768 h 2288768"/>
              <a:gd name="connsiteX0-47" fmla="*/ 0 w 732430"/>
              <a:gd name="connsiteY0-48" fmla="*/ 0 h 2038556"/>
              <a:gd name="connsiteX1-49" fmla="*/ 729503 w 732430"/>
              <a:gd name="connsiteY1-50" fmla="*/ 422091 h 2038556"/>
              <a:gd name="connsiteX2-51" fmla="*/ 732423 w 732430"/>
              <a:gd name="connsiteY2-52" fmla="*/ 2038556 h 2038556"/>
            </a:gdLst>
            <a:ahLst/>
            <a:cxnLst>
              <a:cxn ang="0">
                <a:pos x="connsiteX0-1" y="connsiteY0-2"/>
              </a:cxn>
              <a:cxn ang="0">
                <a:pos x="connsiteX1-3" y="connsiteY1-4"/>
              </a:cxn>
              <a:cxn ang="0">
                <a:pos x="connsiteX2-5" y="connsiteY2-6"/>
              </a:cxn>
            </a:cxnLst>
            <a:rect l="l" t="t" r="r" b="b"/>
            <a:pathLst>
              <a:path w="732430" h="2038556">
                <a:moveTo>
                  <a:pt x="0" y="0"/>
                </a:moveTo>
                <a:lnTo>
                  <a:pt x="729503" y="422091"/>
                </a:lnTo>
                <a:cubicBezTo>
                  <a:pt x="729318" y="1358516"/>
                  <a:pt x="732608" y="1102131"/>
                  <a:pt x="732423" y="2038556"/>
                </a:cubicBezTo>
              </a:path>
            </a:pathLst>
          </a:custGeom>
          <a:noFill/>
          <a:ln w="19050" cap="flat">
            <a:gradFill>
              <a:gsLst>
                <a:gs pos="0">
                  <a:schemeClr val="accent3">
                    <a:alpha val="0"/>
                  </a:schemeClr>
                </a:gs>
                <a:gs pos="100000">
                  <a:schemeClr val="accent3">
                    <a:alpha val="0"/>
                  </a:schemeClr>
                </a:gs>
                <a:gs pos="51000">
                  <a:srgbClr val="FFFFFF"/>
                </a:gs>
              </a:gsLst>
              <a:lin ang="1800000" scaled="0"/>
            </a:grad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72" name="任意多边形: 形状 71"/>
          <p:cNvSpPr/>
          <p:nvPr userDrawn="1">
            <p:custDataLst>
              <p:tags r:id="rId18"/>
            </p:custDataLst>
          </p:nvPr>
        </p:nvSpPr>
        <p:spPr>
          <a:xfrm flipH="1">
            <a:off x="8531056" y="2425220"/>
            <a:ext cx="999740" cy="578450"/>
          </a:xfrm>
          <a:custGeom>
            <a:avLst/>
            <a:gdLst>
              <a:gd name="connsiteX0" fmla="*/ 924113 w 924113"/>
              <a:gd name="connsiteY0" fmla="*/ 543722 h 3352995"/>
              <a:gd name="connsiteX1" fmla="*/ 923557 w 924113"/>
              <a:gd name="connsiteY1" fmla="*/ 3352996 h 3352995"/>
              <a:gd name="connsiteX2" fmla="*/ 0 w 924113"/>
              <a:gd name="connsiteY2" fmla="*/ 3352996 h 3352995"/>
              <a:gd name="connsiteX3" fmla="*/ 0 w 924113"/>
              <a:gd name="connsiteY3" fmla="*/ 0 h 3352995"/>
              <a:gd name="connsiteX0-1" fmla="*/ 0 w 924113"/>
              <a:gd name="connsiteY0-2" fmla="*/ 3352996 h 3419719"/>
              <a:gd name="connsiteX1-3" fmla="*/ 0 w 924113"/>
              <a:gd name="connsiteY1-4" fmla="*/ 0 h 3419719"/>
              <a:gd name="connsiteX2-5" fmla="*/ 924113 w 924113"/>
              <a:gd name="connsiteY2-6" fmla="*/ 543722 h 3419719"/>
              <a:gd name="connsiteX3-7" fmla="*/ 923557 w 924113"/>
              <a:gd name="connsiteY3-8" fmla="*/ 3352996 h 3419719"/>
              <a:gd name="connsiteX4" fmla="*/ 66723 w 924113"/>
              <a:gd name="connsiteY4" fmla="*/ 3419719 h 3419719"/>
              <a:gd name="connsiteX0-9" fmla="*/ 0 w 924113"/>
              <a:gd name="connsiteY0-10" fmla="*/ 0 h 3419719"/>
              <a:gd name="connsiteX1-11" fmla="*/ 924113 w 924113"/>
              <a:gd name="connsiteY1-12" fmla="*/ 543722 h 3419719"/>
              <a:gd name="connsiteX2-13" fmla="*/ 923557 w 924113"/>
              <a:gd name="connsiteY2-14" fmla="*/ 3352996 h 3419719"/>
              <a:gd name="connsiteX3-15" fmla="*/ 66723 w 924113"/>
              <a:gd name="connsiteY3-16" fmla="*/ 3419719 h 3419719"/>
              <a:gd name="connsiteX0-17" fmla="*/ 0 w 924113"/>
              <a:gd name="connsiteY0-18" fmla="*/ 0 h 3352996"/>
              <a:gd name="connsiteX1-19" fmla="*/ 924113 w 924113"/>
              <a:gd name="connsiteY1-20" fmla="*/ 543722 h 3352996"/>
              <a:gd name="connsiteX2-21" fmla="*/ 923557 w 924113"/>
              <a:gd name="connsiteY2-22" fmla="*/ 3352996 h 3352996"/>
              <a:gd name="connsiteX0-23" fmla="*/ 0 w 924113"/>
              <a:gd name="connsiteY0-24" fmla="*/ 0 h 2410399"/>
              <a:gd name="connsiteX1-25" fmla="*/ 924113 w 924113"/>
              <a:gd name="connsiteY1-26" fmla="*/ 543722 h 2410399"/>
              <a:gd name="connsiteX2-27" fmla="*/ 923557 w 924113"/>
              <a:gd name="connsiteY2-28" fmla="*/ 2410399 h 2410399"/>
              <a:gd name="connsiteX0-29" fmla="*/ 0 w 830283"/>
              <a:gd name="connsiteY0-30" fmla="*/ 0 h 2344371"/>
              <a:gd name="connsiteX1-31" fmla="*/ 830283 w 830283"/>
              <a:gd name="connsiteY1-32" fmla="*/ 477694 h 2344371"/>
              <a:gd name="connsiteX2-33" fmla="*/ 829727 w 830283"/>
              <a:gd name="connsiteY2-34" fmla="*/ 2344371 h 2344371"/>
              <a:gd name="connsiteX0-35" fmla="*/ 0 w 802482"/>
              <a:gd name="connsiteY0-36" fmla="*/ 0 h 2333945"/>
              <a:gd name="connsiteX1-37" fmla="*/ 802482 w 802482"/>
              <a:gd name="connsiteY1-38" fmla="*/ 467268 h 2333945"/>
              <a:gd name="connsiteX2-39" fmla="*/ 801926 w 802482"/>
              <a:gd name="connsiteY2-40" fmla="*/ 2333945 h 2333945"/>
              <a:gd name="connsiteX0-41" fmla="*/ 0 w 729503"/>
              <a:gd name="connsiteY0-42" fmla="*/ 0 h 2288768"/>
              <a:gd name="connsiteX1-43" fmla="*/ 729503 w 729503"/>
              <a:gd name="connsiteY1-44" fmla="*/ 422091 h 2288768"/>
              <a:gd name="connsiteX2-45" fmla="*/ 728947 w 729503"/>
              <a:gd name="connsiteY2-46" fmla="*/ 2288768 h 2288768"/>
              <a:gd name="connsiteX0-47" fmla="*/ 0 w 732430"/>
              <a:gd name="connsiteY0-48" fmla="*/ 0 h 2038556"/>
              <a:gd name="connsiteX1-49" fmla="*/ 729503 w 732430"/>
              <a:gd name="connsiteY1-50" fmla="*/ 422091 h 2038556"/>
              <a:gd name="connsiteX2-51" fmla="*/ 732423 w 732430"/>
              <a:gd name="connsiteY2-52" fmla="*/ 2038556 h 2038556"/>
              <a:gd name="connsiteX0-53" fmla="*/ 0 w 729503"/>
              <a:gd name="connsiteY0-54" fmla="*/ 0 h 1152390"/>
              <a:gd name="connsiteX1-55" fmla="*/ 729503 w 729503"/>
              <a:gd name="connsiteY1-56" fmla="*/ 422091 h 1152390"/>
              <a:gd name="connsiteX2-57" fmla="*/ 51291 w 729503"/>
              <a:gd name="connsiteY2-58" fmla="*/ 1152390 h 1152390"/>
              <a:gd name="connsiteX0-59" fmla="*/ 0 w 729503"/>
              <a:gd name="connsiteY0-60" fmla="*/ 0 h 422091"/>
              <a:gd name="connsiteX1-61" fmla="*/ 729503 w 729503"/>
              <a:gd name="connsiteY1-62" fmla="*/ 422091 h 422091"/>
            </a:gdLst>
            <a:ahLst/>
            <a:cxnLst>
              <a:cxn ang="0">
                <a:pos x="connsiteX0-1" y="connsiteY0-2"/>
              </a:cxn>
              <a:cxn ang="0">
                <a:pos x="connsiteX1-3" y="connsiteY1-4"/>
              </a:cxn>
            </a:cxnLst>
            <a:rect l="l" t="t" r="r" b="b"/>
            <a:pathLst>
              <a:path w="729503" h="422091">
                <a:moveTo>
                  <a:pt x="0" y="0"/>
                </a:moveTo>
                <a:lnTo>
                  <a:pt x="729503" y="422091"/>
                </a:lnTo>
              </a:path>
            </a:pathLst>
          </a:custGeom>
          <a:noFill/>
          <a:ln w="19050" cap="flat">
            <a:gradFill>
              <a:gsLst>
                <a:gs pos="67000">
                  <a:schemeClr val="accent3">
                    <a:alpha val="0"/>
                  </a:schemeClr>
                </a:gs>
                <a:gs pos="29000">
                  <a:srgbClr val="FFFFFF"/>
                </a:gs>
              </a:gsLst>
              <a:lin ang="8400000" scaled="0"/>
            </a:grad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73" name="任意多边形: 形状 72"/>
          <p:cNvSpPr/>
          <p:nvPr userDrawn="1">
            <p:custDataLst>
              <p:tags r:id="rId19"/>
            </p:custDataLst>
          </p:nvPr>
        </p:nvSpPr>
        <p:spPr>
          <a:xfrm>
            <a:off x="7269249" y="2245992"/>
            <a:ext cx="1269786" cy="4606597"/>
          </a:xfrm>
          <a:custGeom>
            <a:avLst/>
            <a:gdLst>
              <a:gd name="connsiteX0" fmla="*/ 924113 w 924113"/>
              <a:gd name="connsiteY0" fmla="*/ 543722 h 3352995"/>
              <a:gd name="connsiteX1" fmla="*/ 923557 w 924113"/>
              <a:gd name="connsiteY1" fmla="*/ 3352996 h 3352995"/>
              <a:gd name="connsiteX2" fmla="*/ 0 w 924113"/>
              <a:gd name="connsiteY2" fmla="*/ 3352996 h 3352995"/>
              <a:gd name="connsiteX3" fmla="*/ 0 w 924113"/>
              <a:gd name="connsiteY3" fmla="*/ 0 h 3352995"/>
            </a:gdLst>
            <a:ahLst/>
            <a:cxnLst>
              <a:cxn ang="0">
                <a:pos x="connsiteX0" y="connsiteY0"/>
              </a:cxn>
              <a:cxn ang="0">
                <a:pos x="connsiteX1" y="connsiteY1"/>
              </a:cxn>
              <a:cxn ang="0">
                <a:pos x="connsiteX2" y="connsiteY2"/>
              </a:cxn>
              <a:cxn ang="0">
                <a:pos x="connsiteX3" y="connsiteY3"/>
              </a:cxn>
            </a:cxnLst>
            <a:rect l="l" t="t" r="r" b="b"/>
            <a:pathLst>
              <a:path w="924113" h="3352995">
                <a:moveTo>
                  <a:pt x="924113" y="543722"/>
                </a:moveTo>
                <a:lnTo>
                  <a:pt x="923557" y="3352996"/>
                </a:lnTo>
                <a:lnTo>
                  <a:pt x="0" y="3352996"/>
                </a:lnTo>
                <a:lnTo>
                  <a:pt x="0" y="0"/>
                </a:lnTo>
                <a:close/>
              </a:path>
            </a:pathLst>
          </a:custGeom>
          <a:gradFill flip="none" rotWithShape="1">
            <a:gsLst>
              <a:gs pos="36000">
                <a:schemeClr val="accent3">
                  <a:lumMod val="25000"/>
                  <a:alpha val="97000"/>
                </a:schemeClr>
              </a:gs>
              <a:gs pos="83000">
                <a:schemeClr val="accent3">
                  <a:alpha val="0"/>
                </a:schemeClr>
              </a:gs>
            </a:gsLst>
            <a:lin ang="18000000" scaled="0"/>
            <a:tileRect/>
          </a:gradFill>
          <a:ln w="19050" cap="flat">
            <a:no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74" name="任意多边形: 形状 73"/>
          <p:cNvSpPr/>
          <p:nvPr userDrawn="1">
            <p:custDataLst>
              <p:tags r:id="rId20"/>
            </p:custDataLst>
          </p:nvPr>
        </p:nvSpPr>
        <p:spPr>
          <a:xfrm>
            <a:off x="8539036" y="2263687"/>
            <a:ext cx="1264914" cy="4594313"/>
          </a:xfrm>
          <a:custGeom>
            <a:avLst/>
            <a:gdLst>
              <a:gd name="connsiteX0" fmla="*/ 923000 w 922999"/>
              <a:gd name="connsiteY0" fmla="*/ 3352439 h 3352439"/>
              <a:gd name="connsiteX1" fmla="*/ 650 w 922999"/>
              <a:gd name="connsiteY1" fmla="*/ 3352439 h 3352439"/>
              <a:gd name="connsiteX2" fmla="*/ 0 w 922999"/>
              <a:gd name="connsiteY2" fmla="*/ 543165 h 3352439"/>
              <a:gd name="connsiteX3" fmla="*/ 916875 w 922999"/>
              <a:gd name="connsiteY3" fmla="*/ 0 h 3352439"/>
            </a:gdLst>
            <a:ahLst/>
            <a:cxnLst>
              <a:cxn ang="0">
                <a:pos x="connsiteX0" y="connsiteY0"/>
              </a:cxn>
              <a:cxn ang="0">
                <a:pos x="connsiteX1" y="connsiteY1"/>
              </a:cxn>
              <a:cxn ang="0">
                <a:pos x="connsiteX2" y="connsiteY2"/>
              </a:cxn>
              <a:cxn ang="0">
                <a:pos x="connsiteX3" y="connsiteY3"/>
              </a:cxn>
            </a:cxnLst>
            <a:rect l="l" t="t" r="r" b="b"/>
            <a:pathLst>
              <a:path w="922999" h="3352439">
                <a:moveTo>
                  <a:pt x="923000" y="3352439"/>
                </a:moveTo>
                <a:lnTo>
                  <a:pt x="650" y="3352439"/>
                </a:lnTo>
                <a:lnTo>
                  <a:pt x="0" y="543165"/>
                </a:lnTo>
                <a:lnTo>
                  <a:pt x="916875" y="0"/>
                </a:lnTo>
                <a:close/>
              </a:path>
            </a:pathLst>
          </a:custGeom>
          <a:gradFill flip="none" rotWithShape="1">
            <a:gsLst>
              <a:gs pos="68000">
                <a:schemeClr val="accent3">
                  <a:lumMod val="25000"/>
                  <a:alpha val="97000"/>
                </a:schemeClr>
              </a:gs>
              <a:gs pos="99000">
                <a:schemeClr val="accent3">
                  <a:alpha val="0"/>
                </a:schemeClr>
              </a:gs>
            </a:gsLst>
            <a:lin ang="14400000" scaled="0"/>
            <a:tileRect/>
          </a:gradFill>
          <a:ln w="19050" cap="flat">
            <a:noFill/>
            <a:prstDash val="solid"/>
            <a:miter/>
          </a:ln>
        </p:spPr>
        <p:txBody>
          <a:bodyPr rtlCol="0" anchor="ct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75" name="任意多边形: 形状 74"/>
          <p:cNvSpPr/>
          <p:nvPr userDrawn="1">
            <p:custDataLst>
              <p:tags r:id="rId21"/>
            </p:custDataLst>
          </p:nvPr>
        </p:nvSpPr>
        <p:spPr>
          <a:xfrm>
            <a:off x="7272596" y="1520888"/>
            <a:ext cx="2522961" cy="1492055"/>
          </a:xfrm>
          <a:custGeom>
            <a:avLst/>
            <a:gdLst>
              <a:gd name="connsiteX0" fmla="*/ 1840988 w 1840987"/>
              <a:gd name="connsiteY0" fmla="*/ 544371 h 1088742"/>
              <a:gd name="connsiteX1" fmla="*/ 915576 w 1840987"/>
              <a:gd name="connsiteY1" fmla="*/ 0 h 1088742"/>
              <a:gd name="connsiteX2" fmla="*/ 0 w 1840987"/>
              <a:gd name="connsiteY2" fmla="*/ 543814 h 1088742"/>
              <a:gd name="connsiteX3" fmla="*/ 928753 w 1840987"/>
              <a:gd name="connsiteY3" fmla="*/ 1088742 h 1088742"/>
            </a:gdLst>
            <a:ahLst/>
            <a:cxnLst>
              <a:cxn ang="0">
                <a:pos x="connsiteX0" y="connsiteY0"/>
              </a:cxn>
              <a:cxn ang="0">
                <a:pos x="connsiteX1" y="connsiteY1"/>
              </a:cxn>
              <a:cxn ang="0">
                <a:pos x="connsiteX2" y="connsiteY2"/>
              </a:cxn>
              <a:cxn ang="0">
                <a:pos x="connsiteX3" y="connsiteY3"/>
              </a:cxn>
            </a:cxnLst>
            <a:rect l="l" t="t" r="r" b="b"/>
            <a:pathLst>
              <a:path w="1840987" h="1088742">
                <a:moveTo>
                  <a:pt x="1840988" y="544371"/>
                </a:moveTo>
                <a:lnTo>
                  <a:pt x="915576" y="0"/>
                </a:lnTo>
                <a:lnTo>
                  <a:pt x="0" y="543814"/>
                </a:lnTo>
                <a:lnTo>
                  <a:pt x="928753" y="1088742"/>
                </a:lnTo>
                <a:close/>
              </a:path>
            </a:pathLst>
          </a:custGeom>
          <a:gradFill flip="none" rotWithShape="1">
            <a:gsLst>
              <a:gs pos="20000">
                <a:schemeClr val="accent3">
                  <a:lumMod val="75000"/>
                  <a:alpha val="0"/>
                </a:schemeClr>
              </a:gs>
              <a:gs pos="93000">
                <a:schemeClr val="accent3">
                  <a:lumMod val="75000"/>
                  <a:alpha val="35000"/>
                </a:schemeClr>
              </a:gs>
            </a:gsLst>
            <a:lin ang="21000000" scaled="0"/>
            <a:tileRect/>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latin typeface="Arial" panose="020B0604020202020204" pitchFamily="34" charset="0"/>
              <a:cs typeface="Arial" panose="020B0604020202020204" pitchFamily="34" charset="0"/>
              <a:sym typeface="Arial" panose="020B0604020202020204" pitchFamily="34" charset="0"/>
            </a:endParaRPr>
          </a:p>
        </p:txBody>
      </p:sp>
      <p:sp>
        <p:nvSpPr>
          <p:cNvPr id="76" name="任意多边形: 形状 75"/>
          <p:cNvSpPr/>
          <p:nvPr userDrawn="1">
            <p:custDataLst>
              <p:tags r:id="rId22"/>
            </p:custDataLst>
          </p:nvPr>
        </p:nvSpPr>
        <p:spPr>
          <a:xfrm>
            <a:off x="8882635" y="4208351"/>
            <a:ext cx="2441821" cy="2632716"/>
          </a:xfrm>
          <a:custGeom>
            <a:avLst/>
            <a:gdLst>
              <a:gd name="connsiteX0" fmla="*/ 1781781 w 1781780"/>
              <a:gd name="connsiteY0" fmla="*/ 1051993 h 1921075"/>
              <a:gd name="connsiteX1" fmla="*/ 1781781 w 1781780"/>
              <a:gd name="connsiteY1" fmla="*/ 1921075 h 1921075"/>
              <a:gd name="connsiteX2" fmla="*/ 0 w 1781780"/>
              <a:gd name="connsiteY2" fmla="*/ 1921075 h 1921075"/>
              <a:gd name="connsiteX3" fmla="*/ 0 w 1781780"/>
              <a:gd name="connsiteY3" fmla="*/ 0 h 1921075"/>
            </a:gdLst>
            <a:ahLst/>
            <a:cxnLst>
              <a:cxn ang="0">
                <a:pos x="connsiteX0" y="connsiteY0"/>
              </a:cxn>
              <a:cxn ang="0">
                <a:pos x="connsiteX1" y="connsiteY1"/>
              </a:cxn>
              <a:cxn ang="0">
                <a:pos x="connsiteX2" y="connsiteY2"/>
              </a:cxn>
              <a:cxn ang="0">
                <a:pos x="connsiteX3" y="connsiteY3"/>
              </a:cxn>
            </a:cxnLst>
            <a:rect l="l" t="t" r="r" b="b"/>
            <a:pathLst>
              <a:path w="1781780" h="1921075">
                <a:moveTo>
                  <a:pt x="1781781" y="1051993"/>
                </a:moveTo>
                <a:lnTo>
                  <a:pt x="1781781" y="1921075"/>
                </a:lnTo>
                <a:lnTo>
                  <a:pt x="0" y="1921075"/>
                </a:lnTo>
                <a:lnTo>
                  <a:pt x="0" y="0"/>
                </a:lnTo>
                <a:close/>
              </a:path>
            </a:pathLst>
          </a:custGeom>
          <a:gradFill>
            <a:gsLst>
              <a:gs pos="84000">
                <a:srgbClr val="262626"/>
              </a:gs>
              <a:gs pos="30000">
                <a:srgbClr val="0D0D0D"/>
              </a:gs>
            </a:gsLst>
            <a:lin ang="1440000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77" name="任意多边形: 形状 76"/>
          <p:cNvSpPr/>
          <p:nvPr userDrawn="1">
            <p:custDataLst>
              <p:tags r:id="rId23"/>
            </p:custDataLst>
          </p:nvPr>
        </p:nvSpPr>
        <p:spPr>
          <a:xfrm>
            <a:off x="8872161" y="2264495"/>
            <a:ext cx="3319840" cy="3387202"/>
          </a:xfrm>
          <a:custGeom>
            <a:avLst/>
            <a:gdLst>
              <a:gd name="connsiteX0" fmla="*/ 3319840 w 3319840"/>
              <a:gd name="connsiteY0" fmla="*/ 0 h 3387202"/>
              <a:gd name="connsiteX1" fmla="*/ 3319840 w 3319840"/>
              <a:gd name="connsiteY1" fmla="*/ 2869896 h 3387202"/>
              <a:gd name="connsiteX2" fmla="*/ 2448054 w 3319840"/>
              <a:gd name="connsiteY2" fmla="*/ 3387202 h 3387202"/>
              <a:gd name="connsiteX3" fmla="*/ 0 w 3319840"/>
              <a:gd name="connsiteY3" fmla="*/ 1943856 h 3387202"/>
            </a:gdLst>
            <a:ahLst/>
            <a:cxnLst>
              <a:cxn ang="0">
                <a:pos x="connsiteX0" y="connsiteY0"/>
              </a:cxn>
              <a:cxn ang="0">
                <a:pos x="connsiteX1" y="connsiteY1"/>
              </a:cxn>
              <a:cxn ang="0">
                <a:pos x="connsiteX2" y="connsiteY2"/>
              </a:cxn>
              <a:cxn ang="0">
                <a:pos x="connsiteX3" y="connsiteY3"/>
              </a:cxn>
            </a:cxnLst>
            <a:rect l="l" t="t" r="r" b="b"/>
            <a:pathLst>
              <a:path w="3319840" h="3387202">
                <a:moveTo>
                  <a:pt x="3319840" y="0"/>
                </a:moveTo>
                <a:lnTo>
                  <a:pt x="3319840" y="2869896"/>
                </a:lnTo>
                <a:lnTo>
                  <a:pt x="2448054" y="3387202"/>
                </a:lnTo>
                <a:lnTo>
                  <a:pt x="0" y="1943856"/>
                </a:lnTo>
                <a:close/>
              </a:path>
            </a:pathLst>
          </a:custGeom>
          <a:gradFill>
            <a:gsLst>
              <a:gs pos="100000">
                <a:srgbClr val="404040"/>
              </a:gs>
              <a:gs pos="36000">
                <a:srgbClr val="262626"/>
              </a:gs>
            </a:gsLst>
            <a:lin ang="14400000" scaled="0"/>
          </a:gradFill>
          <a:ln w="9278" cap="flat">
            <a:noFill/>
            <a:prstDash val="solid"/>
            <a:miter/>
          </a:ln>
        </p:spPr>
        <p:txBody>
          <a:bodyPr wrap="square" rtlCol="0" anchor="ctr">
            <a:noAutofit/>
          </a:bodyP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78" name="任意多边形: 形状 77"/>
          <p:cNvSpPr/>
          <p:nvPr userDrawn="1">
            <p:custDataLst>
              <p:tags r:id="rId24"/>
            </p:custDataLst>
          </p:nvPr>
        </p:nvSpPr>
        <p:spPr>
          <a:xfrm>
            <a:off x="9845455" y="4771699"/>
            <a:ext cx="2404478" cy="875021"/>
          </a:xfrm>
          <a:custGeom>
            <a:avLst/>
            <a:gdLst>
              <a:gd name="connsiteX0" fmla="*/ 2457094 w 2457094"/>
              <a:gd name="connsiteY0" fmla="*/ 0 h 2491894"/>
              <a:gd name="connsiteX1" fmla="*/ 2457094 w 2457094"/>
              <a:gd name="connsiteY1" fmla="*/ 2093871 h 2491894"/>
              <a:gd name="connsiteX2" fmla="*/ 1786328 w 2457094"/>
              <a:gd name="connsiteY2" fmla="*/ 2491895 h 2491894"/>
              <a:gd name="connsiteX3" fmla="*/ 0 w 2457094"/>
              <a:gd name="connsiteY3" fmla="*/ 1438695 h 2491894"/>
              <a:gd name="connsiteX0-1" fmla="*/ 2457094 w 2523817"/>
              <a:gd name="connsiteY0-2" fmla="*/ 0 h 2491895"/>
              <a:gd name="connsiteX1-3" fmla="*/ 2457094 w 2523817"/>
              <a:gd name="connsiteY1-4" fmla="*/ 2093871 h 2491895"/>
              <a:gd name="connsiteX2-5" fmla="*/ 1786328 w 2523817"/>
              <a:gd name="connsiteY2-6" fmla="*/ 2491895 h 2491895"/>
              <a:gd name="connsiteX3-7" fmla="*/ 0 w 2523817"/>
              <a:gd name="connsiteY3-8" fmla="*/ 1438695 h 2491895"/>
              <a:gd name="connsiteX4" fmla="*/ 2523817 w 2523817"/>
              <a:gd name="connsiteY4" fmla="*/ 66723 h 2491895"/>
              <a:gd name="connsiteX0-9" fmla="*/ 2457094 w 2457094"/>
              <a:gd name="connsiteY0-10" fmla="*/ 0 h 2491895"/>
              <a:gd name="connsiteX1-11" fmla="*/ 2457094 w 2457094"/>
              <a:gd name="connsiteY1-12" fmla="*/ 2093871 h 2491895"/>
              <a:gd name="connsiteX2-13" fmla="*/ 1786328 w 2457094"/>
              <a:gd name="connsiteY2-14" fmla="*/ 2491895 h 2491895"/>
              <a:gd name="connsiteX3-15" fmla="*/ 0 w 2457094"/>
              <a:gd name="connsiteY3-16" fmla="*/ 1438695 h 2491895"/>
              <a:gd name="connsiteX0-17" fmla="*/ 2457094 w 2457094"/>
              <a:gd name="connsiteY0-18" fmla="*/ 655176 h 1053200"/>
              <a:gd name="connsiteX1-19" fmla="*/ 1786328 w 2457094"/>
              <a:gd name="connsiteY1-20" fmla="*/ 1053200 h 1053200"/>
              <a:gd name="connsiteX2-21" fmla="*/ 0 w 2457094"/>
              <a:gd name="connsiteY2-22" fmla="*/ 0 h 1053200"/>
              <a:gd name="connsiteX0-23" fmla="*/ 2114211 w 2114211"/>
              <a:gd name="connsiteY0-24" fmla="*/ 469834 h 867858"/>
              <a:gd name="connsiteX1-25" fmla="*/ 1443445 w 2114211"/>
              <a:gd name="connsiteY1-26" fmla="*/ 867858 h 867858"/>
              <a:gd name="connsiteX2-27" fmla="*/ 0 w 2114211"/>
              <a:gd name="connsiteY2-28" fmla="*/ 0 h 867858"/>
              <a:gd name="connsiteX0-29" fmla="*/ 1476518 w 1476518"/>
              <a:gd name="connsiteY0-30" fmla="*/ 82353 h 480377"/>
              <a:gd name="connsiteX1-31" fmla="*/ 805752 w 1476518"/>
              <a:gd name="connsiteY1-32" fmla="*/ 480377 h 480377"/>
              <a:gd name="connsiteX2-33" fmla="*/ 0 w 1476518"/>
              <a:gd name="connsiteY2-34" fmla="*/ 0 h 480377"/>
              <a:gd name="connsiteX0-35" fmla="*/ 1476518 w 1476518"/>
              <a:gd name="connsiteY0-36" fmla="*/ 73665 h 471689"/>
              <a:gd name="connsiteX1-37" fmla="*/ 805752 w 1476518"/>
              <a:gd name="connsiteY1-38" fmla="*/ 471689 h 471689"/>
              <a:gd name="connsiteX2-39" fmla="*/ 0 w 1476518"/>
              <a:gd name="connsiteY2-40" fmla="*/ 0 h 471689"/>
              <a:gd name="connsiteX0-41" fmla="*/ 1754531 w 1754531"/>
              <a:gd name="connsiteY0-42" fmla="*/ 240473 h 638497"/>
              <a:gd name="connsiteX1-43" fmla="*/ 1083765 w 1754531"/>
              <a:gd name="connsiteY1-44" fmla="*/ 638497 h 638497"/>
              <a:gd name="connsiteX2-45" fmla="*/ 0 w 1754531"/>
              <a:gd name="connsiteY2-46" fmla="*/ 0 h 638497"/>
            </a:gdLst>
            <a:ahLst/>
            <a:cxnLst>
              <a:cxn ang="0">
                <a:pos x="connsiteX0-1" y="connsiteY0-2"/>
              </a:cxn>
              <a:cxn ang="0">
                <a:pos x="connsiteX1-3" y="connsiteY1-4"/>
              </a:cxn>
              <a:cxn ang="0">
                <a:pos x="connsiteX2-5" y="connsiteY2-6"/>
              </a:cxn>
            </a:cxnLst>
            <a:rect l="l" t="t" r="r" b="b"/>
            <a:pathLst>
              <a:path w="1754531" h="638497">
                <a:moveTo>
                  <a:pt x="1754531" y="240473"/>
                </a:moveTo>
                <a:lnTo>
                  <a:pt x="1083765" y="638497"/>
                </a:lnTo>
                <a:lnTo>
                  <a:pt x="0" y="0"/>
                </a:lnTo>
              </a:path>
            </a:pathLst>
          </a:custGeom>
          <a:noFill/>
          <a:ln w="9278" cap="flat">
            <a:gradFill>
              <a:gsLst>
                <a:gs pos="76000">
                  <a:schemeClr val="bg1">
                    <a:alpha val="0"/>
                  </a:schemeClr>
                </a:gs>
                <a:gs pos="19000">
                  <a:schemeClr val="bg2">
                    <a:alpha val="0"/>
                  </a:schemeClr>
                </a:gs>
                <a:gs pos="48000">
                  <a:schemeClr val="tx2">
                    <a:alpha val="55000"/>
                  </a:schemeClr>
                </a:gs>
              </a:gsLst>
              <a:lin ang="9600000" scaled="0"/>
            </a:grad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79" name="任意多边形: 形状 78"/>
          <p:cNvSpPr/>
          <p:nvPr userDrawn="1">
            <p:custDataLst>
              <p:tags r:id="rId25"/>
            </p:custDataLst>
          </p:nvPr>
        </p:nvSpPr>
        <p:spPr>
          <a:xfrm>
            <a:off x="3729539" y="2344065"/>
            <a:ext cx="2441821" cy="4513936"/>
          </a:xfrm>
          <a:custGeom>
            <a:avLst/>
            <a:gdLst>
              <a:gd name="connsiteX0" fmla="*/ 1781781 w 1781780"/>
              <a:gd name="connsiteY0" fmla="*/ 0 h 3293788"/>
              <a:gd name="connsiteX1" fmla="*/ 1781781 w 1781780"/>
              <a:gd name="connsiteY1" fmla="*/ 3293789 h 3293788"/>
              <a:gd name="connsiteX2" fmla="*/ 0 w 1781780"/>
              <a:gd name="connsiteY2" fmla="*/ 3293789 h 3293788"/>
              <a:gd name="connsiteX3" fmla="*/ 0 w 1781780"/>
              <a:gd name="connsiteY3" fmla="*/ 1051993 h 3293788"/>
            </a:gdLst>
            <a:ahLst/>
            <a:cxnLst>
              <a:cxn ang="0">
                <a:pos x="connsiteX0" y="connsiteY0"/>
              </a:cxn>
              <a:cxn ang="0">
                <a:pos x="connsiteX1" y="connsiteY1"/>
              </a:cxn>
              <a:cxn ang="0">
                <a:pos x="connsiteX2" y="connsiteY2"/>
              </a:cxn>
              <a:cxn ang="0">
                <a:pos x="connsiteX3" y="connsiteY3"/>
              </a:cxn>
            </a:cxnLst>
            <a:rect l="l" t="t" r="r" b="b"/>
            <a:pathLst>
              <a:path w="1781780" h="3293788">
                <a:moveTo>
                  <a:pt x="1781781" y="0"/>
                </a:moveTo>
                <a:lnTo>
                  <a:pt x="1781781" y="3293789"/>
                </a:lnTo>
                <a:lnTo>
                  <a:pt x="0" y="3293789"/>
                </a:lnTo>
                <a:lnTo>
                  <a:pt x="0" y="1051993"/>
                </a:lnTo>
                <a:close/>
              </a:path>
            </a:pathLst>
          </a:custGeom>
          <a:gradFill>
            <a:gsLst>
              <a:gs pos="90000">
                <a:srgbClr val="363636"/>
              </a:gs>
              <a:gs pos="0">
                <a:srgbClr val="363636">
                  <a:alpha val="0"/>
                </a:srgbClr>
              </a:gs>
            </a:gsLst>
            <a:lin ang="1260000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latin typeface="Arial" panose="020B0604020202020204" pitchFamily="34" charset="0"/>
              <a:cs typeface="Arial" panose="020B0604020202020204" pitchFamily="34" charset="0"/>
              <a:sym typeface="Arial" panose="020B0604020202020204" pitchFamily="34" charset="0"/>
            </a:endParaRPr>
          </a:p>
        </p:txBody>
      </p:sp>
      <p:sp>
        <p:nvSpPr>
          <p:cNvPr id="80" name="任意多边形: 形状 79"/>
          <p:cNvSpPr/>
          <p:nvPr userDrawn="1">
            <p:custDataLst>
              <p:tags r:id="rId26"/>
            </p:custDataLst>
          </p:nvPr>
        </p:nvSpPr>
        <p:spPr>
          <a:xfrm>
            <a:off x="1677353" y="4608834"/>
            <a:ext cx="6221432" cy="2232231"/>
          </a:xfrm>
          <a:custGeom>
            <a:avLst/>
            <a:gdLst>
              <a:gd name="connsiteX0" fmla="*/ 4539736 w 4539736"/>
              <a:gd name="connsiteY0" fmla="*/ 1040393 h 1628844"/>
              <a:gd name="connsiteX1" fmla="*/ 3541568 w 4539736"/>
              <a:gd name="connsiteY1" fmla="*/ 1628845 h 1628844"/>
              <a:gd name="connsiteX2" fmla="*/ 0 w 4539736"/>
              <a:gd name="connsiteY2" fmla="*/ 1628845 h 1628844"/>
              <a:gd name="connsiteX3" fmla="*/ 1179038 w 4539736"/>
              <a:gd name="connsiteY3" fmla="*/ 933764 h 1628844"/>
              <a:gd name="connsiteX4" fmla="*/ 2762781 w 4539736"/>
              <a:gd name="connsiteY4" fmla="*/ 0 h 1628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9736" h="1628844">
                <a:moveTo>
                  <a:pt x="4539736" y="1040393"/>
                </a:moveTo>
                <a:lnTo>
                  <a:pt x="3541568" y="1628845"/>
                </a:lnTo>
                <a:lnTo>
                  <a:pt x="0" y="1628845"/>
                </a:lnTo>
                <a:lnTo>
                  <a:pt x="1179038" y="933764"/>
                </a:lnTo>
                <a:lnTo>
                  <a:pt x="2762781" y="0"/>
                </a:lnTo>
                <a:close/>
              </a:path>
            </a:pathLst>
          </a:custGeom>
          <a:gradFill>
            <a:gsLst>
              <a:gs pos="95000">
                <a:srgbClr val="404040"/>
              </a:gs>
              <a:gs pos="16000">
                <a:srgbClr val="262626"/>
              </a:gs>
            </a:gsLst>
            <a:lin ang="1260000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81" name="任意多边形: 形状 80"/>
          <p:cNvSpPr/>
          <p:nvPr userDrawn="1">
            <p:custDataLst>
              <p:tags r:id="rId27"/>
            </p:custDataLst>
          </p:nvPr>
        </p:nvSpPr>
        <p:spPr>
          <a:xfrm>
            <a:off x="6503308" y="6034089"/>
            <a:ext cx="1395476" cy="823912"/>
          </a:xfrm>
          <a:custGeom>
            <a:avLst/>
            <a:gdLst>
              <a:gd name="connsiteX0" fmla="*/ 985826 w 985826"/>
              <a:gd name="connsiteY0" fmla="*/ 0 h 582048"/>
              <a:gd name="connsiteX1" fmla="*/ 985826 w 985826"/>
              <a:gd name="connsiteY1" fmla="*/ 582048 h 582048"/>
              <a:gd name="connsiteX2" fmla="*/ 0 w 985826"/>
              <a:gd name="connsiteY2" fmla="*/ 582048 h 582048"/>
            </a:gdLst>
            <a:ahLst/>
            <a:cxnLst>
              <a:cxn ang="0">
                <a:pos x="connsiteX0" y="connsiteY0"/>
              </a:cxn>
              <a:cxn ang="0">
                <a:pos x="connsiteX1" y="connsiteY1"/>
              </a:cxn>
              <a:cxn ang="0">
                <a:pos x="connsiteX2" y="connsiteY2"/>
              </a:cxn>
            </a:cxnLst>
            <a:rect l="l" t="t" r="r" b="b"/>
            <a:pathLst>
              <a:path w="985826" h="582048">
                <a:moveTo>
                  <a:pt x="985826" y="0"/>
                </a:moveTo>
                <a:lnTo>
                  <a:pt x="985826" y="582048"/>
                </a:lnTo>
                <a:lnTo>
                  <a:pt x="0" y="582048"/>
                </a:lnTo>
                <a:close/>
              </a:path>
            </a:pathLst>
          </a:custGeom>
          <a:gradFill>
            <a:gsLst>
              <a:gs pos="95000">
                <a:srgbClr val="404040"/>
              </a:gs>
              <a:gs pos="30000">
                <a:srgbClr val="262626"/>
              </a:gs>
            </a:gsLst>
            <a:lin ang="1440000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12" name="日期占位符 11"/>
          <p:cNvSpPr>
            <a:spLocks noGrp="1"/>
          </p:cNvSpPr>
          <p:nvPr>
            <p:ph type="dt" sz="half" idx="18"/>
            <p:custDataLst>
              <p:tags r:id="rId28"/>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r>
              <a:rPr lang="en-US"/>
              <a:t>Date Area</a:t>
            </a:r>
            <a:endParaRPr lang="en-US"/>
          </a:p>
        </p:txBody>
      </p:sp>
      <p:sp>
        <p:nvSpPr>
          <p:cNvPr id="13" name="页脚占位符 12"/>
          <p:cNvSpPr>
            <a:spLocks noGrp="1"/>
          </p:cNvSpPr>
          <p:nvPr>
            <p:ph type="ftr" sz="quarter" idx="19"/>
            <p:custDataLst>
              <p:tags r:id="rId29"/>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endParaRPr lang="en-US"/>
          </a:p>
        </p:txBody>
      </p:sp>
      <p:sp>
        <p:nvSpPr>
          <p:cNvPr id="14" name="灯片编号占位符 13"/>
          <p:cNvSpPr>
            <a:spLocks noGrp="1"/>
          </p:cNvSpPr>
          <p:nvPr>
            <p:ph type="sldNum" sz="quarter" idx="20"/>
            <p:custDataLst>
              <p:tags r:id="rId30"/>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fld id="{BE5F26B5-172A-4DC2-B0B7-181CFC56B87C}" type="slidenum">
              <a:rPr lang="en-US" smtClean="0"/>
            </a:fld>
            <a:endParaRPr lang="en-US" dirty="0"/>
          </a:p>
        </p:txBody>
      </p:sp>
      <p:sp>
        <p:nvSpPr>
          <p:cNvPr id="37" name="署名占位符 10"/>
          <p:cNvSpPr>
            <a:spLocks noGrp="1"/>
          </p:cNvSpPr>
          <p:nvPr>
            <p:ph type="body" sz="quarter" idx="21" hasCustomPrompt="1"/>
            <p:custDataLst>
              <p:tags r:id="rId31"/>
            </p:custDataLst>
          </p:nvPr>
        </p:nvSpPr>
        <p:spPr>
          <a:xfrm>
            <a:off x="755332" y="4617720"/>
            <a:ext cx="2254568" cy="507795"/>
          </a:xfrm>
          <a:prstGeom prst="roundRect">
            <a:avLst>
              <a:gd name="adj" fmla="val 50000"/>
            </a:avLst>
          </a:prstGeom>
          <a:gradFill>
            <a:gsLst>
              <a:gs pos="0">
                <a:schemeClr val="accent2"/>
              </a:gs>
              <a:gs pos="100000">
                <a:schemeClr val="accent3"/>
              </a:gs>
            </a:gsLst>
            <a:lin ang="0" scaled="0"/>
          </a:gradFill>
        </p:spPr>
        <p:txBody>
          <a:bodyPr wrap="square" anchor="ctr">
            <a:normAutofit/>
          </a:bodyPr>
          <a:lstStyle>
            <a:lvl1pPr marL="0" indent="0" algn="ctr">
              <a:lnSpc>
                <a:spcPct val="100000"/>
              </a:lnSpc>
              <a:buNone/>
              <a:defRPr sz="1800">
                <a:solidFill>
                  <a:srgbClr val="262626"/>
                </a:solidFill>
                <a:latin typeface="+mn-lt"/>
                <a:sym typeface="Arial" panose="020B0604020202020204" pitchFamily="34" charset="0"/>
              </a:defRPr>
            </a:lvl1pPr>
          </a:lstStyle>
          <a:p>
            <a:pPr lvl="0"/>
            <a:r>
              <a:rPr lang="en-US" dirty="0">
                <a:latin typeface="+mn-lt"/>
              </a:rPr>
              <a:t>Click to add text</a:t>
            </a:r>
            <a:endParaRPr lang="en-US" dirty="0"/>
          </a:p>
        </p:txBody>
      </p:sp>
      <p:sp>
        <p:nvSpPr>
          <p:cNvPr id="38" name="标题 1"/>
          <p:cNvSpPr>
            <a:spLocks noGrp="1"/>
          </p:cNvSpPr>
          <p:nvPr>
            <p:ph type="ctrTitle" hasCustomPrompt="1"/>
            <p:custDataLst>
              <p:tags r:id="rId32"/>
            </p:custDataLst>
          </p:nvPr>
        </p:nvSpPr>
        <p:spPr>
          <a:xfrm>
            <a:off x="838200" y="1760400"/>
            <a:ext cx="6120000" cy="2458800"/>
          </a:xfrm>
          <a:prstGeom prst="rect">
            <a:avLst/>
          </a:prstGeom>
        </p:spPr>
        <p:txBody>
          <a:bodyPr anchor="b">
            <a:normAutofit/>
          </a:bodyPr>
          <a:lstStyle>
            <a:lvl1pPr algn="l">
              <a:lnSpc>
                <a:spcPct val="100000"/>
              </a:lnSpc>
              <a:defRPr sz="5400">
                <a:gradFill>
                  <a:gsLst>
                    <a:gs pos="0">
                      <a:srgbClr val="FFFFFF"/>
                    </a:gs>
                    <a:gs pos="100000">
                      <a:schemeClr val="accent3"/>
                    </a:gs>
                  </a:gsLst>
                  <a:lin ang="2700000" scaled="0"/>
                </a:gradFill>
                <a:latin typeface="+mj-lt"/>
                <a:sym typeface="Arial" panose="020B0604020202020204" pitchFamily="34" charset="0"/>
              </a:defRPr>
            </a:lvl1pPr>
          </a:lstStyle>
          <a:p>
            <a:r>
              <a:rPr lang="en-US" dirty="0">
                <a:latin typeface="+mj-lt"/>
              </a:rPr>
              <a:t>Click to add title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696000" y="394405"/>
            <a:ext cx="10800000" cy="792000"/>
          </a:xfrm>
        </p:spPr>
        <p:txBody>
          <a:bodyPr lIns="0" tIns="0" rIns="0" bIns="0" anchor="t"/>
          <a:lstStyle>
            <a:lvl1pPr algn="l" fontAlgn="base">
              <a:defRPr sz="3200">
                <a:solidFill>
                  <a:schemeClr val="tx1">
                    <a:lumMod val="85000"/>
                    <a:lumOff val="15000"/>
                  </a:schemeClr>
                </a:solidFill>
                <a:latin typeface="+mj-lt"/>
              </a:defRPr>
            </a:lvl1pPr>
          </a:lstStyle>
          <a:p>
            <a:r>
              <a:rPr lang="en-US"/>
              <a:t>Click to add title</a:t>
            </a:r>
            <a:endParaRPr lang="en-US"/>
          </a:p>
        </p:txBody>
      </p:sp>
      <p:sp>
        <p:nvSpPr>
          <p:cNvPr id="3" name="日期占位符 2"/>
          <p:cNvSpPr>
            <a:spLocks noGrp="1"/>
          </p:cNvSpPr>
          <p:nvPr>
            <p:ph type="dt" sz="half" idx="10"/>
            <p:custDataLst>
              <p:tags r:id="rId3"/>
            </p:custDataLst>
          </p:nvPr>
        </p:nvSpPr>
        <p:spPr/>
        <p:txBody>
          <a:bodyPr/>
          <a:lstStyle>
            <a:lvl1pPr>
              <a:defRPr>
                <a:latin typeface="Arial" panose="020B0604020202020204" pitchFamily="34" charset="0"/>
                <a:sym typeface="Arial" panose="020B0604020202020204" pitchFamily="34" charset="0"/>
              </a:defRPr>
            </a:lvl1pPr>
          </a:lstStyle>
          <a:p>
            <a:r>
              <a:rPr lang="en-US"/>
              <a:t>Date Area</a:t>
            </a:r>
            <a:endParaRPr lang="en-US"/>
          </a:p>
        </p:txBody>
      </p:sp>
      <p:sp>
        <p:nvSpPr>
          <p:cNvPr id="4" name="页脚占位符 3"/>
          <p:cNvSpPr>
            <a:spLocks noGrp="1"/>
          </p:cNvSpPr>
          <p:nvPr>
            <p:ph type="ftr" sz="quarter" idx="11"/>
            <p:custDataLst>
              <p:tags r:id="rId4"/>
            </p:custDataLst>
          </p:nvPr>
        </p:nvSpPr>
        <p:spPr/>
        <p:txBody>
          <a:bodyPr/>
          <a:lstStyle>
            <a:lvl1pPr>
              <a:defRPr>
                <a:latin typeface="Arial" panose="020B0604020202020204" pitchFamily="34" charset="0"/>
                <a:sym typeface="Arial" panose="020B0604020202020204" pitchFamily="34" charset="0"/>
              </a:defRPr>
            </a:lvl1pPr>
          </a:lstStyle>
          <a:p>
            <a:endParaRPr lang="en-US" dirty="0"/>
          </a:p>
        </p:txBody>
      </p:sp>
      <p:sp>
        <p:nvSpPr>
          <p:cNvPr id="5" name="灯片编号占位符 4"/>
          <p:cNvSpPr>
            <a:spLocks noGrp="1"/>
          </p:cNvSpPr>
          <p:nvPr>
            <p:ph type="sldNum" sz="quarter" idx="12"/>
            <p:custDataLst>
              <p:tags r:id="rId5"/>
            </p:custDataLst>
          </p:nvPr>
        </p:nvSpPr>
        <p:spPr/>
        <p:txBody>
          <a:bodyPr/>
          <a:lstStyle>
            <a:lvl1pPr>
              <a:defRPr>
                <a:latin typeface="Arial" panose="020B0604020202020204" pitchFamily="34" charset="0"/>
                <a:sym typeface="Arial" panose="020B0604020202020204" pitchFamily="34" charset="0"/>
              </a:defRPr>
            </a:lvl1pPr>
          </a:lstStyle>
          <a:p>
            <a:fld id="{49AE70B2-8BF9-45C0-BB95-33D1B9D3A854}"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userDrawn="1">
  <p:cSld name="Title Slide">
    <p:spTree>
      <p:nvGrpSpPr>
        <p:cNvPr id="1" name=""/>
        <p:cNvGrpSpPr/>
        <p:nvPr/>
      </p:nvGrpSpPr>
      <p:grpSpPr>
        <a:xfrm>
          <a:off x="0" y="0"/>
          <a:ext cx="0" cy="0"/>
          <a:chOff x="0" y="0"/>
          <a:chExt cx="0" cy="0"/>
        </a:xfrm>
      </p:grpSpPr>
      <p:sp>
        <p:nvSpPr>
          <p:cNvPr id="32" name="矩形 31"/>
          <p:cNvSpPr/>
          <p:nvPr userDrawn="1">
            <p:custDataLst>
              <p:tags r:id="rId2"/>
            </p:custDataLst>
          </p:nvPr>
        </p:nvSpPr>
        <p:spPr>
          <a:xfrm>
            <a:off x="0" y="343"/>
            <a:ext cx="12191999" cy="6858000"/>
          </a:xfrm>
          <a:prstGeom prst="rect">
            <a:avLst/>
          </a:prstGeom>
          <a:solidFill>
            <a:srgbClr val="2626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sym typeface="Arial" panose="020B0604020202020204" pitchFamily="34" charset="0"/>
            </a:endParaRPr>
          </a:p>
        </p:txBody>
      </p:sp>
      <p:sp>
        <p:nvSpPr>
          <p:cNvPr id="5" name="等腰三角形 4"/>
          <p:cNvSpPr/>
          <p:nvPr userDrawn="1">
            <p:custDataLst>
              <p:tags r:id="rId3"/>
            </p:custDataLst>
          </p:nvPr>
        </p:nvSpPr>
        <p:spPr>
          <a:xfrm rot="17999979">
            <a:off x="7297552" y="2000236"/>
            <a:ext cx="929607" cy="1073263"/>
          </a:xfrm>
          <a:prstGeom prst="triangle">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sym typeface="Arial" panose="020B0604020202020204" pitchFamily="34" charset="0"/>
            </a:endParaRPr>
          </a:p>
        </p:txBody>
      </p:sp>
      <p:sp>
        <p:nvSpPr>
          <p:cNvPr id="75" name="任意多边形: 形状 74"/>
          <p:cNvSpPr/>
          <p:nvPr userDrawn="1">
            <p:custDataLst>
              <p:tags r:id="rId4"/>
            </p:custDataLst>
          </p:nvPr>
        </p:nvSpPr>
        <p:spPr>
          <a:xfrm>
            <a:off x="5235827" y="0"/>
            <a:ext cx="7003632" cy="6858000"/>
          </a:xfrm>
          <a:custGeom>
            <a:avLst/>
            <a:gdLst>
              <a:gd name="connsiteX0" fmla="*/ 2754236 w 6928594"/>
              <a:gd name="connsiteY0" fmla="*/ 0 h 6858000"/>
              <a:gd name="connsiteX1" fmla="*/ 6928594 w 6928594"/>
              <a:gd name="connsiteY1" fmla="*/ 0 h 6858000"/>
              <a:gd name="connsiteX2" fmla="*/ 6928594 w 6928594"/>
              <a:gd name="connsiteY2" fmla="*/ 2630365 h 6858000"/>
              <a:gd name="connsiteX3" fmla="*/ 1780640 w 6928594"/>
              <a:gd name="connsiteY3" fmla="*/ 6858000 h 6858000"/>
              <a:gd name="connsiteX4" fmla="*/ 917918 w 6928594"/>
              <a:gd name="connsiteY4" fmla="*/ 6858000 h 6858000"/>
              <a:gd name="connsiteX5" fmla="*/ 0 w 6928594"/>
              <a:gd name="connsiteY5" fmla="*/ 174146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28594" h="6858000">
                <a:moveTo>
                  <a:pt x="2754236" y="0"/>
                </a:moveTo>
                <a:lnTo>
                  <a:pt x="6928594" y="0"/>
                </a:lnTo>
                <a:lnTo>
                  <a:pt x="6928594" y="2630365"/>
                </a:lnTo>
                <a:lnTo>
                  <a:pt x="1780640" y="6858000"/>
                </a:lnTo>
                <a:lnTo>
                  <a:pt x="917918" y="6858000"/>
                </a:lnTo>
                <a:lnTo>
                  <a:pt x="0" y="1741463"/>
                </a:lnTo>
                <a:close/>
              </a:path>
            </a:pathLst>
          </a:custGeom>
          <a:gradFill>
            <a:gsLst>
              <a:gs pos="36000">
                <a:schemeClr val="accent3">
                  <a:lumMod val="75000"/>
                  <a:alpha val="16000"/>
                </a:schemeClr>
              </a:gs>
              <a:gs pos="90000">
                <a:schemeClr val="bg2">
                  <a:alpha val="0"/>
                </a:schemeClr>
              </a:gs>
            </a:gsLst>
            <a:lin ang="18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US" dirty="0">
                <a:latin typeface="Arial" panose="020B0604020202020204" pitchFamily="34" charset="0"/>
                <a:cs typeface="Arial" panose="020B0604020202020204" pitchFamily="34" charset="0"/>
                <a:sym typeface="Arial" panose="020B0604020202020204" pitchFamily="34" charset="0"/>
              </a:rPr>
              <a:t>80</a:t>
            </a:r>
            <a:endParaRPr lang="en-US" dirty="0">
              <a:latin typeface="Arial" panose="020B0604020202020204" pitchFamily="34" charset="0"/>
              <a:cs typeface="Arial" panose="020B0604020202020204" pitchFamily="34" charset="0"/>
              <a:sym typeface="Arial" panose="020B0604020202020204" pitchFamily="34" charset="0"/>
            </a:endParaRPr>
          </a:p>
        </p:txBody>
      </p:sp>
      <p:sp>
        <p:nvSpPr>
          <p:cNvPr id="40" name="任意多边形: 形状 39"/>
          <p:cNvSpPr/>
          <p:nvPr userDrawn="1">
            <p:custDataLst>
              <p:tags r:id="rId5"/>
            </p:custDataLst>
          </p:nvPr>
        </p:nvSpPr>
        <p:spPr>
          <a:xfrm>
            <a:off x="3726193" y="2317425"/>
            <a:ext cx="2441821" cy="4513936"/>
          </a:xfrm>
          <a:custGeom>
            <a:avLst/>
            <a:gdLst>
              <a:gd name="connsiteX0" fmla="*/ 1781781 w 1781780"/>
              <a:gd name="connsiteY0" fmla="*/ 0 h 3293788"/>
              <a:gd name="connsiteX1" fmla="*/ 1781781 w 1781780"/>
              <a:gd name="connsiteY1" fmla="*/ 3293789 h 3293788"/>
              <a:gd name="connsiteX2" fmla="*/ 0 w 1781780"/>
              <a:gd name="connsiteY2" fmla="*/ 3293789 h 3293788"/>
              <a:gd name="connsiteX3" fmla="*/ 0 w 1781780"/>
              <a:gd name="connsiteY3" fmla="*/ 1051993 h 3293788"/>
            </a:gdLst>
            <a:ahLst/>
            <a:cxnLst>
              <a:cxn ang="0">
                <a:pos x="connsiteX0" y="connsiteY0"/>
              </a:cxn>
              <a:cxn ang="0">
                <a:pos x="connsiteX1" y="connsiteY1"/>
              </a:cxn>
              <a:cxn ang="0">
                <a:pos x="connsiteX2" y="connsiteY2"/>
              </a:cxn>
              <a:cxn ang="0">
                <a:pos x="connsiteX3" y="connsiteY3"/>
              </a:cxn>
            </a:cxnLst>
            <a:rect l="l" t="t" r="r" b="b"/>
            <a:pathLst>
              <a:path w="1781780" h="3293788">
                <a:moveTo>
                  <a:pt x="1781781" y="0"/>
                </a:moveTo>
                <a:lnTo>
                  <a:pt x="1781781" y="3293789"/>
                </a:lnTo>
                <a:lnTo>
                  <a:pt x="0" y="3293789"/>
                </a:lnTo>
                <a:lnTo>
                  <a:pt x="0" y="1051993"/>
                </a:lnTo>
                <a:close/>
              </a:path>
            </a:pathLst>
          </a:custGeom>
          <a:solidFill>
            <a:srgbClr val="262626"/>
          </a:soli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18" name="任意多边形: 形状 17"/>
          <p:cNvSpPr/>
          <p:nvPr userDrawn="1">
            <p:custDataLst>
              <p:tags r:id="rId6"/>
            </p:custDataLst>
          </p:nvPr>
        </p:nvSpPr>
        <p:spPr>
          <a:xfrm>
            <a:off x="3726194" y="2327130"/>
            <a:ext cx="2441821" cy="4513936"/>
          </a:xfrm>
          <a:custGeom>
            <a:avLst/>
            <a:gdLst>
              <a:gd name="connsiteX0" fmla="*/ 1781781 w 1781780"/>
              <a:gd name="connsiteY0" fmla="*/ 0 h 3293788"/>
              <a:gd name="connsiteX1" fmla="*/ 1781781 w 1781780"/>
              <a:gd name="connsiteY1" fmla="*/ 3293789 h 3293788"/>
              <a:gd name="connsiteX2" fmla="*/ 0 w 1781780"/>
              <a:gd name="connsiteY2" fmla="*/ 3293789 h 3293788"/>
              <a:gd name="connsiteX3" fmla="*/ 0 w 1781780"/>
              <a:gd name="connsiteY3" fmla="*/ 1051993 h 3293788"/>
            </a:gdLst>
            <a:ahLst/>
            <a:cxnLst>
              <a:cxn ang="0">
                <a:pos x="connsiteX0" y="connsiteY0"/>
              </a:cxn>
              <a:cxn ang="0">
                <a:pos x="connsiteX1" y="connsiteY1"/>
              </a:cxn>
              <a:cxn ang="0">
                <a:pos x="connsiteX2" y="connsiteY2"/>
              </a:cxn>
              <a:cxn ang="0">
                <a:pos x="connsiteX3" y="connsiteY3"/>
              </a:cxn>
            </a:cxnLst>
            <a:rect l="l" t="t" r="r" b="b"/>
            <a:pathLst>
              <a:path w="1781780" h="3293788">
                <a:moveTo>
                  <a:pt x="1781781" y="0"/>
                </a:moveTo>
                <a:lnTo>
                  <a:pt x="1781781" y="3293789"/>
                </a:lnTo>
                <a:lnTo>
                  <a:pt x="0" y="3293789"/>
                </a:lnTo>
                <a:lnTo>
                  <a:pt x="0" y="1051993"/>
                </a:lnTo>
                <a:close/>
              </a:path>
            </a:pathLst>
          </a:custGeom>
          <a:gradFill>
            <a:gsLst>
              <a:gs pos="100000">
                <a:schemeClr val="accent3">
                  <a:lumMod val="75000"/>
                  <a:alpha val="24000"/>
                </a:schemeClr>
              </a:gs>
              <a:gs pos="0">
                <a:srgbClr val="2D2926">
                  <a:alpha val="0"/>
                </a:srgbClr>
              </a:gs>
            </a:gsLst>
            <a:lin ang="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46" name="任意多边形: 形状 45"/>
          <p:cNvSpPr/>
          <p:nvPr userDrawn="1">
            <p:custDataLst>
              <p:tags r:id="rId7"/>
            </p:custDataLst>
          </p:nvPr>
        </p:nvSpPr>
        <p:spPr>
          <a:xfrm>
            <a:off x="0" y="343"/>
            <a:ext cx="6168018" cy="3770132"/>
          </a:xfrm>
          <a:custGeom>
            <a:avLst/>
            <a:gdLst>
              <a:gd name="connsiteX0" fmla="*/ 0 w 6168018"/>
              <a:gd name="connsiteY0" fmla="*/ 0 h 3770132"/>
              <a:gd name="connsiteX1" fmla="*/ 2194037 w 6168018"/>
              <a:gd name="connsiteY1" fmla="*/ 0 h 3770132"/>
              <a:gd name="connsiteX2" fmla="*/ 6168018 w 6168018"/>
              <a:gd name="connsiteY2" fmla="*/ 2326787 h 3770132"/>
              <a:gd name="connsiteX3" fmla="*/ 3719837 w 6168018"/>
              <a:gd name="connsiteY3" fmla="*/ 3770132 h 3770132"/>
              <a:gd name="connsiteX4" fmla="*/ 0 w 6168018"/>
              <a:gd name="connsiteY4" fmla="*/ 1562572 h 37701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68018" h="3770132">
                <a:moveTo>
                  <a:pt x="0" y="0"/>
                </a:moveTo>
                <a:lnTo>
                  <a:pt x="2194037" y="0"/>
                </a:lnTo>
                <a:lnTo>
                  <a:pt x="6168018" y="2326787"/>
                </a:lnTo>
                <a:lnTo>
                  <a:pt x="3719837" y="3770132"/>
                </a:lnTo>
                <a:lnTo>
                  <a:pt x="0" y="1562572"/>
                </a:lnTo>
                <a:close/>
              </a:path>
            </a:pathLst>
          </a:custGeom>
          <a:gradFill>
            <a:gsLst>
              <a:gs pos="69000">
                <a:srgbClr val="404040"/>
              </a:gs>
              <a:gs pos="11000">
                <a:srgbClr val="262626"/>
              </a:gs>
            </a:gsLst>
            <a:lin ang="1440000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49" name="任意多边形: 形状 48"/>
          <p:cNvSpPr/>
          <p:nvPr userDrawn="1">
            <p:custDataLst>
              <p:tags r:id="rId8"/>
            </p:custDataLst>
          </p:nvPr>
        </p:nvSpPr>
        <p:spPr>
          <a:xfrm>
            <a:off x="3473492" y="344"/>
            <a:ext cx="4936640" cy="1851395"/>
          </a:xfrm>
          <a:custGeom>
            <a:avLst/>
            <a:gdLst>
              <a:gd name="connsiteX0" fmla="*/ 1332490 w 4936640"/>
              <a:gd name="connsiteY0" fmla="*/ 0 h 1851395"/>
              <a:gd name="connsiteX1" fmla="*/ 4936640 w 4936640"/>
              <a:gd name="connsiteY1" fmla="*/ 0 h 1851395"/>
              <a:gd name="connsiteX2" fmla="*/ 1816995 w 4936640"/>
              <a:gd name="connsiteY2" fmla="*/ 1851395 h 1851395"/>
              <a:gd name="connsiteX3" fmla="*/ 0 w 4936640"/>
              <a:gd name="connsiteY3" fmla="*/ 780172 h 1851395"/>
            </a:gdLst>
            <a:ahLst/>
            <a:cxnLst>
              <a:cxn ang="0">
                <a:pos x="connsiteX0" y="connsiteY0"/>
              </a:cxn>
              <a:cxn ang="0">
                <a:pos x="connsiteX1" y="connsiteY1"/>
              </a:cxn>
              <a:cxn ang="0">
                <a:pos x="connsiteX2" y="connsiteY2"/>
              </a:cxn>
              <a:cxn ang="0">
                <a:pos x="connsiteX3" y="connsiteY3"/>
              </a:cxn>
            </a:cxnLst>
            <a:rect l="l" t="t" r="r" b="b"/>
            <a:pathLst>
              <a:path w="4936640" h="1851395">
                <a:moveTo>
                  <a:pt x="1332490" y="0"/>
                </a:moveTo>
                <a:lnTo>
                  <a:pt x="4936640" y="0"/>
                </a:lnTo>
                <a:lnTo>
                  <a:pt x="1816995" y="1851395"/>
                </a:lnTo>
                <a:lnTo>
                  <a:pt x="0" y="780172"/>
                </a:lnTo>
                <a:close/>
              </a:path>
            </a:pathLst>
          </a:custGeom>
          <a:gradFill>
            <a:gsLst>
              <a:gs pos="45000">
                <a:srgbClr val="404040"/>
              </a:gs>
              <a:gs pos="14000">
                <a:srgbClr val="262626"/>
              </a:gs>
            </a:gsLst>
            <a:lin ang="1800000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25" name="任意多边形: 形状 24"/>
          <p:cNvSpPr/>
          <p:nvPr userDrawn="1">
            <p:custDataLst>
              <p:tags r:id="rId9"/>
            </p:custDataLst>
          </p:nvPr>
        </p:nvSpPr>
        <p:spPr>
          <a:xfrm>
            <a:off x="0" y="3960353"/>
            <a:ext cx="3859222" cy="2880714"/>
          </a:xfrm>
          <a:custGeom>
            <a:avLst/>
            <a:gdLst>
              <a:gd name="connsiteX0" fmla="*/ 2816049 w 2816048"/>
              <a:gd name="connsiteY0" fmla="*/ 1648797 h 2102037"/>
              <a:gd name="connsiteX1" fmla="*/ 2047377 w 2816048"/>
              <a:gd name="connsiteY1" fmla="*/ 2102038 h 2102037"/>
              <a:gd name="connsiteX2" fmla="*/ 1171614 w 2816048"/>
              <a:gd name="connsiteY2" fmla="*/ 2102038 h 2102037"/>
              <a:gd name="connsiteX3" fmla="*/ 0 w 2816048"/>
              <a:gd name="connsiteY3" fmla="*/ 1406679 h 2102037"/>
              <a:gd name="connsiteX4" fmla="*/ 0 w 2816048"/>
              <a:gd name="connsiteY4" fmla="*/ 0 h 2102037"/>
              <a:gd name="connsiteX5" fmla="*/ 2402991 w 2816048"/>
              <a:gd name="connsiteY5" fmla="*/ 1406957 h 2102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16048" h="2102037">
                <a:moveTo>
                  <a:pt x="2816049" y="1648797"/>
                </a:moveTo>
                <a:lnTo>
                  <a:pt x="2047377" y="2102038"/>
                </a:lnTo>
                <a:lnTo>
                  <a:pt x="1171614" y="2102038"/>
                </a:lnTo>
                <a:lnTo>
                  <a:pt x="0" y="1406679"/>
                </a:lnTo>
                <a:lnTo>
                  <a:pt x="0" y="0"/>
                </a:lnTo>
                <a:lnTo>
                  <a:pt x="2402991" y="1406957"/>
                </a:lnTo>
                <a:close/>
              </a:path>
            </a:pathLst>
          </a:custGeom>
          <a:gradFill>
            <a:gsLst>
              <a:gs pos="95000">
                <a:srgbClr val="404040">
                  <a:alpha val="40000"/>
                </a:srgbClr>
              </a:gs>
              <a:gs pos="30000">
                <a:srgbClr val="262626"/>
              </a:gs>
            </a:gsLst>
            <a:lin ang="1440000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36" name="任意多边形: 形状 35"/>
          <p:cNvSpPr/>
          <p:nvPr userDrawn="1">
            <p:custDataLst>
              <p:tags r:id="rId10"/>
            </p:custDataLst>
          </p:nvPr>
        </p:nvSpPr>
        <p:spPr>
          <a:xfrm>
            <a:off x="2604916" y="2751699"/>
            <a:ext cx="2844078" cy="1021483"/>
          </a:xfrm>
          <a:custGeom>
            <a:avLst/>
            <a:gdLst>
              <a:gd name="connsiteX0" fmla="*/ 4500760 w 4500759"/>
              <a:gd name="connsiteY0" fmla="*/ 1703364 h 2756563"/>
              <a:gd name="connsiteX1" fmla="*/ 2714339 w 4500759"/>
              <a:gd name="connsiteY1" fmla="*/ 2756563 h 2756563"/>
              <a:gd name="connsiteX2" fmla="*/ 0 w 4500759"/>
              <a:gd name="connsiteY2" fmla="*/ 1145722 h 2756563"/>
              <a:gd name="connsiteX3" fmla="*/ 0 w 4500759"/>
              <a:gd name="connsiteY3" fmla="*/ 0 h 2756563"/>
              <a:gd name="connsiteX4" fmla="*/ 1591539 w 4500759"/>
              <a:gd name="connsiteY4" fmla="*/ 0 h 2756563"/>
              <a:gd name="connsiteX0-1" fmla="*/ 1591539 w 4500760"/>
              <a:gd name="connsiteY0-2" fmla="*/ 0 h 2756563"/>
              <a:gd name="connsiteX1-3" fmla="*/ 4500760 w 4500760"/>
              <a:gd name="connsiteY1-4" fmla="*/ 1703364 h 2756563"/>
              <a:gd name="connsiteX2-5" fmla="*/ 2714339 w 4500760"/>
              <a:gd name="connsiteY2-6" fmla="*/ 2756563 h 2756563"/>
              <a:gd name="connsiteX3-7" fmla="*/ 0 w 4500760"/>
              <a:gd name="connsiteY3-8" fmla="*/ 1145722 h 2756563"/>
              <a:gd name="connsiteX4-9" fmla="*/ 0 w 4500760"/>
              <a:gd name="connsiteY4-10" fmla="*/ 0 h 2756563"/>
              <a:gd name="connsiteX5" fmla="*/ 1658262 w 4500760"/>
              <a:gd name="connsiteY5" fmla="*/ 66723 h 2756563"/>
              <a:gd name="connsiteX0-11" fmla="*/ 1591539 w 4500760"/>
              <a:gd name="connsiteY0-12" fmla="*/ 567147 h 3323710"/>
              <a:gd name="connsiteX1-13" fmla="*/ 4500760 w 4500760"/>
              <a:gd name="connsiteY1-14" fmla="*/ 2270511 h 3323710"/>
              <a:gd name="connsiteX2-15" fmla="*/ 2714339 w 4500760"/>
              <a:gd name="connsiteY2-16" fmla="*/ 3323710 h 3323710"/>
              <a:gd name="connsiteX3-17" fmla="*/ 0 w 4500760"/>
              <a:gd name="connsiteY3-18" fmla="*/ 1712869 h 3323710"/>
              <a:gd name="connsiteX4-19" fmla="*/ 0 w 4500760"/>
              <a:gd name="connsiteY4-20" fmla="*/ 567147 h 3323710"/>
              <a:gd name="connsiteX5-21" fmla="*/ 323799 w 4500760"/>
              <a:gd name="connsiteY5-22" fmla="*/ 0 h 3323710"/>
              <a:gd name="connsiteX0-23" fmla="*/ 1591539 w 4500760"/>
              <a:gd name="connsiteY0-24" fmla="*/ 0 h 2756563"/>
              <a:gd name="connsiteX1-25" fmla="*/ 4500760 w 4500760"/>
              <a:gd name="connsiteY1-26" fmla="*/ 1703364 h 2756563"/>
              <a:gd name="connsiteX2-27" fmla="*/ 2714339 w 4500760"/>
              <a:gd name="connsiteY2-28" fmla="*/ 2756563 h 2756563"/>
              <a:gd name="connsiteX3-29" fmla="*/ 0 w 4500760"/>
              <a:gd name="connsiteY3-30" fmla="*/ 1145722 h 2756563"/>
              <a:gd name="connsiteX4-31" fmla="*/ 0 w 4500760"/>
              <a:gd name="connsiteY4-32" fmla="*/ 0 h 2756563"/>
              <a:gd name="connsiteX0-33" fmla="*/ 1591539 w 4500760"/>
              <a:gd name="connsiteY0-34" fmla="*/ 0 h 2756563"/>
              <a:gd name="connsiteX1-35" fmla="*/ 4500760 w 4500760"/>
              <a:gd name="connsiteY1-36" fmla="*/ 1703364 h 2756563"/>
              <a:gd name="connsiteX2-37" fmla="*/ 2714339 w 4500760"/>
              <a:gd name="connsiteY2-38" fmla="*/ 2756563 h 2756563"/>
              <a:gd name="connsiteX3-39" fmla="*/ 0 w 4500760"/>
              <a:gd name="connsiteY3-40" fmla="*/ 1145722 h 2756563"/>
              <a:gd name="connsiteX0-41" fmla="*/ 4500760 w 4500760"/>
              <a:gd name="connsiteY0-42" fmla="*/ 557642 h 1610841"/>
              <a:gd name="connsiteX1-43" fmla="*/ 2714339 w 4500760"/>
              <a:gd name="connsiteY1-44" fmla="*/ 1610841 h 1610841"/>
              <a:gd name="connsiteX2-45" fmla="*/ 0 w 4500760"/>
              <a:gd name="connsiteY2-46" fmla="*/ 0 h 1610841"/>
              <a:gd name="connsiteX0-47" fmla="*/ 3953630 w 3953630"/>
              <a:gd name="connsiteY0-48" fmla="*/ 884586 h 1610841"/>
              <a:gd name="connsiteX1-49" fmla="*/ 2714339 w 3953630"/>
              <a:gd name="connsiteY1-50" fmla="*/ 1610841 h 1610841"/>
              <a:gd name="connsiteX2-51" fmla="*/ 0 w 3953630"/>
              <a:gd name="connsiteY2-52" fmla="*/ 0 h 1610841"/>
              <a:gd name="connsiteX0-53" fmla="*/ 2063141 w 2063141"/>
              <a:gd name="connsiteY0-54" fmla="*/ 0 h 726255"/>
              <a:gd name="connsiteX1-55" fmla="*/ 823850 w 2063141"/>
              <a:gd name="connsiteY1-56" fmla="*/ 726255 h 726255"/>
              <a:gd name="connsiteX2-57" fmla="*/ 0 w 2063141"/>
              <a:gd name="connsiteY2-58" fmla="*/ 269168 h 726255"/>
              <a:gd name="connsiteX0-59" fmla="*/ 2063141 w 2063141"/>
              <a:gd name="connsiteY0-60" fmla="*/ 0 h 748844"/>
              <a:gd name="connsiteX1-61" fmla="*/ 820374 w 2063141"/>
              <a:gd name="connsiteY1-62" fmla="*/ 748844 h 748844"/>
              <a:gd name="connsiteX2-63" fmla="*/ 0 w 2063141"/>
              <a:gd name="connsiteY2-64" fmla="*/ 269168 h 748844"/>
              <a:gd name="connsiteX0-65" fmla="*/ 2075304 w 2075304"/>
              <a:gd name="connsiteY0-66" fmla="*/ 0 h 745369"/>
              <a:gd name="connsiteX1-67" fmla="*/ 820374 w 2075304"/>
              <a:gd name="connsiteY1-68" fmla="*/ 745369 h 745369"/>
              <a:gd name="connsiteX2-69" fmla="*/ 0 w 2075304"/>
              <a:gd name="connsiteY2-70" fmla="*/ 265693 h 745369"/>
            </a:gdLst>
            <a:ahLst/>
            <a:cxnLst>
              <a:cxn ang="0">
                <a:pos x="connsiteX0-1" y="connsiteY0-2"/>
              </a:cxn>
              <a:cxn ang="0">
                <a:pos x="connsiteX1-3" y="connsiteY1-4"/>
              </a:cxn>
              <a:cxn ang="0">
                <a:pos x="connsiteX2-5" y="connsiteY2-6"/>
              </a:cxn>
            </a:cxnLst>
            <a:rect l="l" t="t" r="r" b="b"/>
            <a:pathLst>
              <a:path w="2075304" h="745369">
                <a:moveTo>
                  <a:pt x="2075304" y="0"/>
                </a:moveTo>
                <a:lnTo>
                  <a:pt x="820374" y="745369"/>
                </a:lnTo>
                <a:lnTo>
                  <a:pt x="0" y="265693"/>
                </a:lnTo>
              </a:path>
            </a:pathLst>
          </a:custGeom>
          <a:noFill/>
          <a:ln w="9278" cap="flat">
            <a:gradFill>
              <a:gsLst>
                <a:gs pos="94000">
                  <a:schemeClr val="bg1">
                    <a:alpha val="0"/>
                  </a:schemeClr>
                </a:gs>
                <a:gs pos="17000">
                  <a:schemeClr val="bg2">
                    <a:alpha val="0"/>
                  </a:schemeClr>
                </a:gs>
                <a:gs pos="51000">
                  <a:schemeClr val="tx2">
                    <a:alpha val="55000"/>
                  </a:schemeClr>
                </a:gs>
              </a:gsLst>
              <a:lin ang="12000000" scaled="0"/>
            </a:gradFill>
            <a:prstDash val="solid"/>
            <a:miter/>
          </a:ln>
        </p:spPr>
        <p:txBody>
          <a:bodyPr rtlCol="0" anchor="ct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37" name="任意多边形: 形状 36"/>
          <p:cNvSpPr/>
          <p:nvPr userDrawn="1">
            <p:custDataLst>
              <p:tags r:id="rId11"/>
            </p:custDataLst>
          </p:nvPr>
        </p:nvSpPr>
        <p:spPr>
          <a:xfrm>
            <a:off x="5335307" y="-24505"/>
            <a:ext cx="3132400" cy="1858965"/>
          </a:xfrm>
          <a:custGeom>
            <a:avLst/>
            <a:gdLst>
              <a:gd name="connsiteX0" fmla="*/ 3611540 w 3611539"/>
              <a:gd name="connsiteY0" fmla="*/ 0 h 1356473"/>
              <a:gd name="connsiteX1" fmla="*/ 1325849 w 3611539"/>
              <a:gd name="connsiteY1" fmla="*/ 1356474 h 1356473"/>
              <a:gd name="connsiteX2" fmla="*/ 0 w 3611539"/>
              <a:gd name="connsiteY2" fmla="*/ 574810 h 1356473"/>
              <a:gd name="connsiteX3" fmla="*/ 981743 w 3611539"/>
              <a:gd name="connsiteY3" fmla="*/ 0 h 1356473"/>
              <a:gd name="connsiteX0-1" fmla="*/ 0 w 3611540"/>
              <a:gd name="connsiteY0-2" fmla="*/ 574810 h 1356474"/>
              <a:gd name="connsiteX1-3" fmla="*/ 981743 w 3611540"/>
              <a:gd name="connsiteY1-4" fmla="*/ 0 h 1356474"/>
              <a:gd name="connsiteX2-5" fmla="*/ 3611540 w 3611540"/>
              <a:gd name="connsiteY2-6" fmla="*/ 0 h 1356474"/>
              <a:gd name="connsiteX3-7" fmla="*/ 1325849 w 3611540"/>
              <a:gd name="connsiteY3-8" fmla="*/ 1356474 h 1356474"/>
              <a:gd name="connsiteX4" fmla="*/ 66723 w 3611540"/>
              <a:gd name="connsiteY4" fmla="*/ 641533 h 1356474"/>
              <a:gd name="connsiteX0-9" fmla="*/ 1100932 w 3544817"/>
              <a:gd name="connsiteY0-10" fmla="*/ 0 h 1490597"/>
              <a:gd name="connsiteX1-11" fmla="*/ 915020 w 3544817"/>
              <a:gd name="connsiteY1-12" fmla="*/ 134123 h 1490597"/>
              <a:gd name="connsiteX2-13" fmla="*/ 3544817 w 3544817"/>
              <a:gd name="connsiteY2-14" fmla="*/ 134123 h 1490597"/>
              <a:gd name="connsiteX3-15" fmla="*/ 1259126 w 3544817"/>
              <a:gd name="connsiteY3-16" fmla="*/ 1490597 h 1490597"/>
              <a:gd name="connsiteX4-17" fmla="*/ 0 w 3544817"/>
              <a:gd name="connsiteY4-18" fmla="*/ 775656 h 1490597"/>
              <a:gd name="connsiteX0-19" fmla="*/ 915020 w 3544817"/>
              <a:gd name="connsiteY0-20" fmla="*/ 0 h 1356474"/>
              <a:gd name="connsiteX1-21" fmla="*/ 3544817 w 3544817"/>
              <a:gd name="connsiteY1-22" fmla="*/ 0 h 1356474"/>
              <a:gd name="connsiteX2-23" fmla="*/ 1259126 w 3544817"/>
              <a:gd name="connsiteY2-24" fmla="*/ 1356474 h 1356474"/>
              <a:gd name="connsiteX3-25" fmla="*/ 0 w 3544817"/>
              <a:gd name="connsiteY3-26" fmla="*/ 641533 h 1356474"/>
              <a:gd name="connsiteX0-27" fmla="*/ 3544817 w 3544817"/>
              <a:gd name="connsiteY0-28" fmla="*/ 0 h 1356474"/>
              <a:gd name="connsiteX1-29" fmla="*/ 1259126 w 3544817"/>
              <a:gd name="connsiteY1-30" fmla="*/ 1356474 h 1356474"/>
              <a:gd name="connsiteX2-31" fmla="*/ 0 w 3544817"/>
              <a:gd name="connsiteY2-32" fmla="*/ 641533 h 1356474"/>
              <a:gd name="connsiteX0-33" fmla="*/ 2285691 w 2285691"/>
              <a:gd name="connsiteY0-34" fmla="*/ 0 h 1356474"/>
              <a:gd name="connsiteX1-35" fmla="*/ 0 w 2285691"/>
              <a:gd name="connsiteY1-36" fmla="*/ 1356474 h 1356474"/>
            </a:gdLst>
            <a:ahLst/>
            <a:cxnLst>
              <a:cxn ang="0">
                <a:pos x="connsiteX0-1" y="connsiteY0-2"/>
              </a:cxn>
              <a:cxn ang="0">
                <a:pos x="connsiteX1-3" y="connsiteY1-4"/>
              </a:cxn>
            </a:cxnLst>
            <a:rect l="l" t="t" r="r" b="b"/>
            <a:pathLst>
              <a:path w="2285691" h="1356474">
                <a:moveTo>
                  <a:pt x="2285691" y="0"/>
                </a:moveTo>
                <a:lnTo>
                  <a:pt x="0" y="1356474"/>
                </a:lnTo>
              </a:path>
            </a:pathLst>
          </a:custGeom>
          <a:noFill/>
          <a:ln w="19050" cap="flat">
            <a:gradFill>
              <a:gsLst>
                <a:gs pos="0">
                  <a:schemeClr val="bg2">
                    <a:alpha val="0"/>
                  </a:schemeClr>
                </a:gs>
                <a:gs pos="57000">
                  <a:srgbClr val="FFFFFF">
                    <a:alpha val="28000"/>
                  </a:srgbClr>
                </a:gs>
              </a:gsLst>
              <a:lin ang="9600000" scaled="0"/>
            </a:gradFill>
            <a:prstDash val="solid"/>
            <a:miter/>
          </a:ln>
        </p:spPr>
        <p:txBody>
          <a:bodyPr rtlCol="0" anchor="ct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pic>
        <p:nvPicPr>
          <p:cNvPr id="38" name="图片 37"/>
          <p:cNvPicPr>
            <a:picLocks noChangeAspect="1"/>
          </p:cNvPicPr>
          <p:nvPr userDrawn="1">
            <p:custDataLst>
              <p:tags r:id="rId12"/>
            </p:custDataLst>
          </p:nvPr>
        </p:nvPicPr>
        <p:blipFill>
          <a:blip r:embed="rId13">
            <a:duotone>
              <a:prstClr val="black"/>
              <a:schemeClr val="accent3">
                <a:tint val="45000"/>
                <a:satMod val="400000"/>
              </a:schemeClr>
            </a:duotone>
          </a:blip>
          <a:stretch>
            <a:fillRect/>
          </a:stretch>
        </p:blipFill>
        <p:spPr>
          <a:xfrm>
            <a:off x="413084" y="1571980"/>
            <a:ext cx="1535822" cy="1510300"/>
          </a:xfrm>
          <a:prstGeom prst="rect">
            <a:avLst/>
          </a:prstGeom>
        </p:spPr>
      </p:pic>
      <p:sp>
        <p:nvSpPr>
          <p:cNvPr id="41" name="任意多边形: 形状 40"/>
          <p:cNvSpPr/>
          <p:nvPr userDrawn="1">
            <p:custDataLst>
              <p:tags r:id="rId14"/>
            </p:custDataLst>
          </p:nvPr>
        </p:nvSpPr>
        <p:spPr>
          <a:xfrm>
            <a:off x="7272596" y="2257514"/>
            <a:ext cx="1266441" cy="4595075"/>
          </a:xfrm>
          <a:custGeom>
            <a:avLst/>
            <a:gdLst>
              <a:gd name="connsiteX0" fmla="*/ 924113 w 924113"/>
              <a:gd name="connsiteY0" fmla="*/ 543722 h 3352995"/>
              <a:gd name="connsiteX1" fmla="*/ 923557 w 924113"/>
              <a:gd name="connsiteY1" fmla="*/ 3352996 h 3352995"/>
              <a:gd name="connsiteX2" fmla="*/ 0 w 924113"/>
              <a:gd name="connsiteY2" fmla="*/ 3352996 h 3352995"/>
              <a:gd name="connsiteX3" fmla="*/ 0 w 924113"/>
              <a:gd name="connsiteY3" fmla="*/ 0 h 3352995"/>
            </a:gdLst>
            <a:ahLst/>
            <a:cxnLst>
              <a:cxn ang="0">
                <a:pos x="connsiteX0" y="connsiteY0"/>
              </a:cxn>
              <a:cxn ang="0">
                <a:pos x="connsiteX1" y="connsiteY1"/>
              </a:cxn>
              <a:cxn ang="0">
                <a:pos x="connsiteX2" y="connsiteY2"/>
              </a:cxn>
              <a:cxn ang="0">
                <a:pos x="connsiteX3" y="connsiteY3"/>
              </a:cxn>
            </a:cxnLst>
            <a:rect l="l" t="t" r="r" b="b"/>
            <a:pathLst>
              <a:path w="924113" h="3352995">
                <a:moveTo>
                  <a:pt x="924113" y="543722"/>
                </a:moveTo>
                <a:lnTo>
                  <a:pt x="923557" y="3352996"/>
                </a:lnTo>
                <a:lnTo>
                  <a:pt x="0" y="3352996"/>
                </a:lnTo>
                <a:lnTo>
                  <a:pt x="0" y="0"/>
                </a:lnTo>
                <a:close/>
              </a:path>
            </a:pathLst>
          </a:custGeom>
          <a:gradFill flip="none" rotWithShape="1">
            <a:gsLst>
              <a:gs pos="62000">
                <a:schemeClr val="accent3">
                  <a:lumMod val="75000"/>
                </a:schemeClr>
              </a:gs>
              <a:gs pos="100000">
                <a:schemeClr val="accent3">
                  <a:lumMod val="40000"/>
                  <a:lumOff val="60000"/>
                </a:schemeClr>
              </a:gs>
              <a:gs pos="79000">
                <a:schemeClr val="accent3"/>
              </a:gs>
              <a:gs pos="37000">
                <a:schemeClr val="accent3">
                  <a:lumMod val="50000"/>
                </a:schemeClr>
              </a:gs>
            </a:gsLst>
            <a:lin ang="18000000" scaled="0"/>
            <a:tileRect/>
          </a:gradFill>
          <a:ln w="19050" cap="flat">
            <a:no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42" name="任意多边形: 形状 41"/>
          <p:cNvSpPr/>
          <p:nvPr userDrawn="1">
            <p:custDataLst>
              <p:tags r:id="rId15"/>
            </p:custDataLst>
          </p:nvPr>
        </p:nvSpPr>
        <p:spPr>
          <a:xfrm>
            <a:off x="8539036" y="2258278"/>
            <a:ext cx="1264914" cy="4594313"/>
          </a:xfrm>
          <a:custGeom>
            <a:avLst/>
            <a:gdLst>
              <a:gd name="connsiteX0" fmla="*/ 923000 w 922999"/>
              <a:gd name="connsiteY0" fmla="*/ 3352439 h 3352439"/>
              <a:gd name="connsiteX1" fmla="*/ 650 w 922999"/>
              <a:gd name="connsiteY1" fmla="*/ 3352439 h 3352439"/>
              <a:gd name="connsiteX2" fmla="*/ 0 w 922999"/>
              <a:gd name="connsiteY2" fmla="*/ 543165 h 3352439"/>
              <a:gd name="connsiteX3" fmla="*/ 916875 w 922999"/>
              <a:gd name="connsiteY3" fmla="*/ 0 h 3352439"/>
            </a:gdLst>
            <a:ahLst/>
            <a:cxnLst>
              <a:cxn ang="0">
                <a:pos x="connsiteX0" y="connsiteY0"/>
              </a:cxn>
              <a:cxn ang="0">
                <a:pos x="connsiteX1" y="connsiteY1"/>
              </a:cxn>
              <a:cxn ang="0">
                <a:pos x="connsiteX2" y="connsiteY2"/>
              </a:cxn>
              <a:cxn ang="0">
                <a:pos x="connsiteX3" y="connsiteY3"/>
              </a:cxn>
            </a:cxnLst>
            <a:rect l="l" t="t" r="r" b="b"/>
            <a:pathLst>
              <a:path w="922999" h="3352439">
                <a:moveTo>
                  <a:pt x="923000" y="3352439"/>
                </a:moveTo>
                <a:lnTo>
                  <a:pt x="650" y="3352439"/>
                </a:lnTo>
                <a:lnTo>
                  <a:pt x="0" y="543165"/>
                </a:lnTo>
                <a:lnTo>
                  <a:pt x="916875" y="0"/>
                </a:lnTo>
                <a:close/>
              </a:path>
            </a:pathLst>
          </a:custGeom>
          <a:gradFill flip="none" rotWithShape="1">
            <a:gsLst>
              <a:gs pos="100000">
                <a:schemeClr val="accent3">
                  <a:lumMod val="60000"/>
                  <a:lumOff val="40000"/>
                </a:schemeClr>
              </a:gs>
              <a:gs pos="83000">
                <a:schemeClr val="accent3">
                  <a:lumMod val="75000"/>
                </a:schemeClr>
              </a:gs>
              <a:gs pos="66000">
                <a:schemeClr val="accent3">
                  <a:lumMod val="50000"/>
                </a:schemeClr>
              </a:gs>
            </a:gsLst>
            <a:lin ang="14400000" scaled="0"/>
            <a:tileRect/>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43" name="任意多边形: 形状 42"/>
          <p:cNvSpPr/>
          <p:nvPr userDrawn="1">
            <p:custDataLst>
              <p:tags r:id="rId16"/>
            </p:custDataLst>
          </p:nvPr>
        </p:nvSpPr>
        <p:spPr>
          <a:xfrm>
            <a:off x="7272596" y="1512250"/>
            <a:ext cx="2522961" cy="1492055"/>
          </a:xfrm>
          <a:custGeom>
            <a:avLst/>
            <a:gdLst>
              <a:gd name="connsiteX0" fmla="*/ 1840988 w 1840987"/>
              <a:gd name="connsiteY0" fmla="*/ 544371 h 1088742"/>
              <a:gd name="connsiteX1" fmla="*/ 915576 w 1840987"/>
              <a:gd name="connsiteY1" fmla="*/ 0 h 1088742"/>
              <a:gd name="connsiteX2" fmla="*/ 0 w 1840987"/>
              <a:gd name="connsiteY2" fmla="*/ 543814 h 1088742"/>
              <a:gd name="connsiteX3" fmla="*/ 928753 w 1840987"/>
              <a:gd name="connsiteY3" fmla="*/ 1088742 h 1088742"/>
            </a:gdLst>
            <a:ahLst/>
            <a:cxnLst>
              <a:cxn ang="0">
                <a:pos x="connsiteX0" y="connsiteY0"/>
              </a:cxn>
              <a:cxn ang="0">
                <a:pos x="connsiteX1" y="connsiteY1"/>
              </a:cxn>
              <a:cxn ang="0">
                <a:pos x="connsiteX2" y="connsiteY2"/>
              </a:cxn>
              <a:cxn ang="0">
                <a:pos x="connsiteX3" y="connsiteY3"/>
              </a:cxn>
            </a:cxnLst>
            <a:rect l="l" t="t" r="r" b="b"/>
            <a:pathLst>
              <a:path w="1840987" h="1088742">
                <a:moveTo>
                  <a:pt x="1840988" y="544371"/>
                </a:moveTo>
                <a:lnTo>
                  <a:pt x="915576" y="0"/>
                </a:lnTo>
                <a:lnTo>
                  <a:pt x="0" y="543814"/>
                </a:lnTo>
                <a:lnTo>
                  <a:pt x="928753" y="1088742"/>
                </a:lnTo>
                <a:close/>
              </a:path>
            </a:pathLst>
          </a:custGeom>
          <a:gradFill flip="none" rotWithShape="1">
            <a:gsLst>
              <a:gs pos="43000">
                <a:schemeClr val="accent3">
                  <a:lumMod val="60000"/>
                  <a:lumOff val="40000"/>
                </a:schemeClr>
              </a:gs>
              <a:gs pos="80000">
                <a:schemeClr val="accent3"/>
              </a:gs>
            </a:gsLst>
            <a:lin ang="21000000" scaled="0"/>
            <a:tileRect/>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65" name="任意多边形: 形状 64"/>
          <p:cNvSpPr/>
          <p:nvPr userDrawn="1">
            <p:custDataLst>
              <p:tags r:id="rId17"/>
            </p:custDataLst>
          </p:nvPr>
        </p:nvSpPr>
        <p:spPr>
          <a:xfrm>
            <a:off x="7528899" y="2414794"/>
            <a:ext cx="1003751" cy="2793717"/>
          </a:xfrm>
          <a:custGeom>
            <a:avLst/>
            <a:gdLst>
              <a:gd name="connsiteX0" fmla="*/ 924113 w 924113"/>
              <a:gd name="connsiteY0" fmla="*/ 543722 h 3352995"/>
              <a:gd name="connsiteX1" fmla="*/ 923557 w 924113"/>
              <a:gd name="connsiteY1" fmla="*/ 3352996 h 3352995"/>
              <a:gd name="connsiteX2" fmla="*/ 0 w 924113"/>
              <a:gd name="connsiteY2" fmla="*/ 3352996 h 3352995"/>
              <a:gd name="connsiteX3" fmla="*/ 0 w 924113"/>
              <a:gd name="connsiteY3" fmla="*/ 0 h 3352995"/>
              <a:gd name="connsiteX0-1" fmla="*/ 0 w 924113"/>
              <a:gd name="connsiteY0-2" fmla="*/ 3352996 h 3419719"/>
              <a:gd name="connsiteX1-3" fmla="*/ 0 w 924113"/>
              <a:gd name="connsiteY1-4" fmla="*/ 0 h 3419719"/>
              <a:gd name="connsiteX2-5" fmla="*/ 924113 w 924113"/>
              <a:gd name="connsiteY2-6" fmla="*/ 543722 h 3419719"/>
              <a:gd name="connsiteX3-7" fmla="*/ 923557 w 924113"/>
              <a:gd name="connsiteY3-8" fmla="*/ 3352996 h 3419719"/>
              <a:gd name="connsiteX4" fmla="*/ 66723 w 924113"/>
              <a:gd name="connsiteY4" fmla="*/ 3419719 h 3419719"/>
              <a:gd name="connsiteX0-9" fmla="*/ 0 w 924113"/>
              <a:gd name="connsiteY0-10" fmla="*/ 0 h 3419719"/>
              <a:gd name="connsiteX1-11" fmla="*/ 924113 w 924113"/>
              <a:gd name="connsiteY1-12" fmla="*/ 543722 h 3419719"/>
              <a:gd name="connsiteX2-13" fmla="*/ 923557 w 924113"/>
              <a:gd name="connsiteY2-14" fmla="*/ 3352996 h 3419719"/>
              <a:gd name="connsiteX3-15" fmla="*/ 66723 w 924113"/>
              <a:gd name="connsiteY3-16" fmla="*/ 3419719 h 3419719"/>
              <a:gd name="connsiteX0-17" fmla="*/ 0 w 924113"/>
              <a:gd name="connsiteY0-18" fmla="*/ 0 h 3352996"/>
              <a:gd name="connsiteX1-19" fmla="*/ 924113 w 924113"/>
              <a:gd name="connsiteY1-20" fmla="*/ 543722 h 3352996"/>
              <a:gd name="connsiteX2-21" fmla="*/ 923557 w 924113"/>
              <a:gd name="connsiteY2-22" fmla="*/ 3352996 h 3352996"/>
              <a:gd name="connsiteX0-23" fmla="*/ 0 w 924113"/>
              <a:gd name="connsiteY0-24" fmla="*/ 0 h 2410399"/>
              <a:gd name="connsiteX1-25" fmla="*/ 924113 w 924113"/>
              <a:gd name="connsiteY1-26" fmla="*/ 543722 h 2410399"/>
              <a:gd name="connsiteX2-27" fmla="*/ 923557 w 924113"/>
              <a:gd name="connsiteY2-28" fmla="*/ 2410399 h 2410399"/>
              <a:gd name="connsiteX0-29" fmla="*/ 0 w 830283"/>
              <a:gd name="connsiteY0-30" fmla="*/ 0 h 2344371"/>
              <a:gd name="connsiteX1-31" fmla="*/ 830283 w 830283"/>
              <a:gd name="connsiteY1-32" fmla="*/ 477694 h 2344371"/>
              <a:gd name="connsiteX2-33" fmla="*/ 829727 w 830283"/>
              <a:gd name="connsiteY2-34" fmla="*/ 2344371 h 2344371"/>
              <a:gd name="connsiteX0-35" fmla="*/ 0 w 802482"/>
              <a:gd name="connsiteY0-36" fmla="*/ 0 h 2333945"/>
              <a:gd name="connsiteX1-37" fmla="*/ 802482 w 802482"/>
              <a:gd name="connsiteY1-38" fmla="*/ 467268 h 2333945"/>
              <a:gd name="connsiteX2-39" fmla="*/ 801926 w 802482"/>
              <a:gd name="connsiteY2-40" fmla="*/ 2333945 h 2333945"/>
              <a:gd name="connsiteX0-41" fmla="*/ 0 w 729503"/>
              <a:gd name="connsiteY0-42" fmla="*/ 0 h 2288768"/>
              <a:gd name="connsiteX1-43" fmla="*/ 729503 w 729503"/>
              <a:gd name="connsiteY1-44" fmla="*/ 422091 h 2288768"/>
              <a:gd name="connsiteX2-45" fmla="*/ 728947 w 729503"/>
              <a:gd name="connsiteY2-46" fmla="*/ 2288768 h 2288768"/>
              <a:gd name="connsiteX0-47" fmla="*/ 0 w 732430"/>
              <a:gd name="connsiteY0-48" fmla="*/ 0 h 2038556"/>
              <a:gd name="connsiteX1-49" fmla="*/ 729503 w 732430"/>
              <a:gd name="connsiteY1-50" fmla="*/ 422091 h 2038556"/>
              <a:gd name="connsiteX2-51" fmla="*/ 732423 w 732430"/>
              <a:gd name="connsiteY2-52" fmla="*/ 2038556 h 2038556"/>
            </a:gdLst>
            <a:ahLst/>
            <a:cxnLst>
              <a:cxn ang="0">
                <a:pos x="connsiteX0-1" y="connsiteY0-2"/>
              </a:cxn>
              <a:cxn ang="0">
                <a:pos x="connsiteX1-3" y="connsiteY1-4"/>
              </a:cxn>
              <a:cxn ang="0">
                <a:pos x="connsiteX2-5" y="connsiteY2-6"/>
              </a:cxn>
            </a:cxnLst>
            <a:rect l="l" t="t" r="r" b="b"/>
            <a:pathLst>
              <a:path w="732430" h="2038556">
                <a:moveTo>
                  <a:pt x="0" y="0"/>
                </a:moveTo>
                <a:lnTo>
                  <a:pt x="729503" y="422091"/>
                </a:lnTo>
                <a:cubicBezTo>
                  <a:pt x="729318" y="1358516"/>
                  <a:pt x="732608" y="1102131"/>
                  <a:pt x="732423" y="2038556"/>
                </a:cubicBezTo>
              </a:path>
            </a:pathLst>
          </a:custGeom>
          <a:noFill/>
          <a:ln w="19050" cap="flat">
            <a:gradFill>
              <a:gsLst>
                <a:gs pos="0">
                  <a:schemeClr val="accent3">
                    <a:alpha val="0"/>
                  </a:schemeClr>
                </a:gs>
                <a:gs pos="100000">
                  <a:schemeClr val="accent3">
                    <a:alpha val="0"/>
                  </a:schemeClr>
                </a:gs>
                <a:gs pos="51000">
                  <a:srgbClr val="FFFFFF"/>
                </a:gs>
              </a:gsLst>
              <a:lin ang="1800000" scaled="0"/>
            </a:grad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67" name="任意多边形: 形状 66"/>
          <p:cNvSpPr/>
          <p:nvPr userDrawn="1">
            <p:custDataLst>
              <p:tags r:id="rId18"/>
            </p:custDataLst>
          </p:nvPr>
        </p:nvSpPr>
        <p:spPr>
          <a:xfrm flipH="1">
            <a:off x="8531056" y="2425220"/>
            <a:ext cx="999740" cy="578450"/>
          </a:xfrm>
          <a:custGeom>
            <a:avLst/>
            <a:gdLst>
              <a:gd name="connsiteX0" fmla="*/ 924113 w 924113"/>
              <a:gd name="connsiteY0" fmla="*/ 543722 h 3352995"/>
              <a:gd name="connsiteX1" fmla="*/ 923557 w 924113"/>
              <a:gd name="connsiteY1" fmla="*/ 3352996 h 3352995"/>
              <a:gd name="connsiteX2" fmla="*/ 0 w 924113"/>
              <a:gd name="connsiteY2" fmla="*/ 3352996 h 3352995"/>
              <a:gd name="connsiteX3" fmla="*/ 0 w 924113"/>
              <a:gd name="connsiteY3" fmla="*/ 0 h 3352995"/>
              <a:gd name="connsiteX0-1" fmla="*/ 0 w 924113"/>
              <a:gd name="connsiteY0-2" fmla="*/ 3352996 h 3419719"/>
              <a:gd name="connsiteX1-3" fmla="*/ 0 w 924113"/>
              <a:gd name="connsiteY1-4" fmla="*/ 0 h 3419719"/>
              <a:gd name="connsiteX2-5" fmla="*/ 924113 w 924113"/>
              <a:gd name="connsiteY2-6" fmla="*/ 543722 h 3419719"/>
              <a:gd name="connsiteX3-7" fmla="*/ 923557 w 924113"/>
              <a:gd name="connsiteY3-8" fmla="*/ 3352996 h 3419719"/>
              <a:gd name="connsiteX4" fmla="*/ 66723 w 924113"/>
              <a:gd name="connsiteY4" fmla="*/ 3419719 h 3419719"/>
              <a:gd name="connsiteX0-9" fmla="*/ 0 w 924113"/>
              <a:gd name="connsiteY0-10" fmla="*/ 0 h 3419719"/>
              <a:gd name="connsiteX1-11" fmla="*/ 924113 w 924113"/>
              <a:gd name="connsiteY1-12" fmla="*/ 543722 h 3419719"/>
              <a:gd name="connsiteX2-13" fmla="*/ 923557 w 924113"/>
              <a:gd name="connsiteY2-14" fmla="*/ 3352996 h 3419719"/>
              <a:gd name="connsiteX3-15" fmla="*/ 66723 w 924113"/>
              <a:gd name="connsiteY3-16" fmla="*/ 3419719 h 3419719"/>
              <a:gd name="connsiteX0-17" fmla="*/ 0 w 924113"/>
              <a:gd name="connsiteY0-18" fmla="*/ 0 h 3352996"/>
              <a:gd name="connsiteX1-19" fmla="*/ 924113 w 924113"/>
              <a:gd name="connsiteY1-20" fmla="*/ 543722 h 3352996"/>
              <a:gd name="connsiteX2-21" fmla="*/ 923557 w 924113"/>
              <a:gd name="connsiteY2-22" fmla="*/ 3352996 h 3352996"/>
              <a:gd name="connsiteX0-23" fmla="*/ 0 w 924113"/>
              <a:gd name="connsiteY0-24" fmla="*/ 0 h 2410399"/>
              <a:gd name="connsiteX1-25" fmla="*/ 924113 w 924113"/>
              <a:gd name="connsiteY1-26" fmla="*/ 543722 h 2410399"/>
              <a:gd name="connsiteX2-27" fmla="*/ 923557 w 924113"/>
              <a:gd name="connsiteY2-28" fmla="*/ 2410399 h 2410399"/>
              <a:gd name="connsiteX0-29" fmla="*/ 0 w 830283"/>
              <a:gd name="connsiteY0-30" fmla="*/ 0 h 2344371"/>
              <a:gd name="connsiteX1-31" fmla="*/ 830283 w 830283"/>
              <a:gd name="connsiteY1-32" fmla="*/ 477694 h 2344371"/>
              <a:gd name="connsiteX2-33" fmla="*/ 829727 w 830283"/>
              <a:gd name="connsiteY2-34" fmla="*/ 2344371 h 2344371"/>
              <a:gd name="connsiteX0-35" fmla="*/ 0 w 802482"/>
              <a:gd name="connsiteY0-36" fmla="*/ 0 h 2333945"/>
              <a:gd name="connsiteX1-37" fmla="*/ 802482 w 802482"/>
              <a:gd name="connsiteY1-38" fmla="*/ 467268 h 2333945"/>
              <a:gd name="connsiteX2-39" fmla="*/ 801926 w 802482"/>
              <a:gd name="connsiteY2-40" fmla="*/ 2333945 h 2333945"/>
              <a:gd name="connsiteX0-41" fmla="*/ 0 w 729503"/>
              <a:gd name="connsiteY0-42" fmla="*/ 0 h 2288768"/>
              <a:gd name="connsiteX1-43" fmla="*/ 729503 w 729503"/>
              <a:gd name="connsiteY1-44" fmla="*/ 422091 h 2288768"/>
              <a:gd name="connsiteX2-45" fmla="*/ 728947 w 729503"/>
              <a:gd name="connsiteY2-46" fmla="*/ 2288768 h 2288768"/>
              <a:gd name="connsiteX0-47" fmla="*/ 0 w 732430"/>
              <a:gd name="connsiteY0-48" fmla="*/ 0 h 2038556"/>
              <a:gd name="connsiteX1-49" fmla="*/ 729503 w 732430"/>
              <a:gd name="connsiteY1-50" fmla="*/ 422091 h 2038556"/>
              <a:gd name="connsiteX2-51" fmla="*/ 732423 w 732430"/>
              <a:gd name="connsiteY2-52" fmla="*/ 2038556 h 2038556"/>
              <a:gd name="connsiteX0-53" fmla="*/ 0 w 729503"/>
              <a:gd name="connsiteY0-54" fmla="*/ 0 h 1152390"/>
              <a:gd name="connsiteX1-55" fmla="*/ 729503 w 729503"/>
              <a:gd name="connsiteY1-56" fmla="*/ 422091 h 1152390"/>
              <a:gd name="connsiteX2-57" fmla="*/ 51291 w 729503"/>
              <a:gd name="connsiteY2-58" fmla="*/ 1152390 h 1152390"/>
              <a:gd name="connsiteX0-59" fmla="*/ 0 w 729503"/>
              <a:gd name="connsiteY0-60" fmla="*/ 0 h 422091"/>
              <a:gd name="connsiteX1-61" fmla="*/ 729503 w 729503"/>
              <a:gd name="connsiteY1-62" fmla="*/ 422091 h 422091"/>
            </a:gdLst>
            <a:ahLst/>
            <a:cxnLst>
              <a:cxn ang="0">
                <a:pos x="connsiteX0-1" y="connsiteY0-2"/>
              </a:cxn>
              <a:cxn ang="0">
                <a:pos x="connsiteX1-3" y="connsiteY1-4"/>
              </a:cxn>
            </a:cxnLst>
            <a:rect l="l" t="t" r="r" b="b"/>
            <a:pathLst>
              <a:path w="729503" h="422091">
                <a:moveTo>
                  <a:pt x="0" y="0"/>
                </a:moveTo>
                <a:lnTo>
                  <a:pt x="729503" y="422091"/>
                </a:lnTo>
              </a:path>
            </a:pathLst>
          </a:custGeom>
          <a:noFill/>
          <a:ln w="19050" cap="flat">
            <a:gradFill>
              <a:gsLst>
                <a:gs pos="67000">
                  <a:schemeClr val="accent3">
                    <a:alpha val="0"/>
                  </a:schemeClr>
                </a:gs>
                <a:gs pos="29000">
                  <a:srgbClr val="FFFFFF"/>
                </a:gs>
              </a:gsLst>
              <a:lin ang="8400000" scaled="0"/>
            </a:grad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70" name="任意多边形: 形状 69"/>
          <p:cNvSpPr/>
          <p:nvPr userDrawn="1">
            <p:custDataLst>
              <p:tags r:id="rId19"/>
            </p:custDataLst>
          </p:nvPr>
        </p:nvSpPr>
        <p:spPr>
          <a:xfrm>
            <a:off x="7269249" y="2245992"/>
            <a:ext cx="1269786" cy="4606597"/>
          </a:xfrm>
          <a:custGeom>
            <a:avLst/>
            <a:gdLst>
              <a:gd name="connsiteX0" fmla="*/ 924113 w 924113"/>
              <a:gd name="connsiteY0" fmla="*/ 543722 h 3352995"/>
              <a:gd name="connsiteX1" fmla="*/ 923557 w 924113"/>
              <a:gd name="connsiteY1" fmla="*/ 3352996 h 3352995"/>
              <a:gd name="connsiteX2" fmla="*/ 0 w 924113"/>
              <a:gd name="connsiteY2" fmla="*/ 3352996 h 3352995"/>
              <a:gd name="connsiteX3" fmla="*/ 0 w 924113"/>
              <a:gd name="connsiteY3" fmla="*/ 0 h 3352995"/>
            </a:gdLst>
            <a:ahLst/>
            <a:cxnLst>
              <a:cxn ang="0">
                <a:pos x="connsiteX0" y="connsiteY0"/>
              </a:cxn>
              <a:cxn ang="0">
                <a:pos x="connsiteX1" y="connsiteY1"/>
              </a:cxn>
              <a:cxn ang="0">
                <a:pos x="connsiteX2" y="connsiteY2"/>
              </a:cxn>
              <a:cxn ang="0">
                <a:pos x="connsiteX3" y="connsiteY3"/>
              </a:cxn>
            </a:cxnLst>
            <a:rect l="l" t="t" r="r" b="b"/>
            <a:pathLst>
              <a:path w="924113" h="3352995">
                <a:moveTo>
                  <a:pt x="924113" y="543722"/>
                </a:moveTo>
                <a:lnTo>
                  <a:pt x="923557" y="3352996"/>
                </a:lnTo>
                <a:lnTo>
                  <a:pt x="0" y="3352996"/>
                </a:lnTo>
                <a:lnTo>
                  <a:pt x="0" y="0"/>
                </a:lnTo>
                <a:close/>
              </a:path>
            </a:pathLst>
          </a:custGeom>
          <a:gradFill flip="none" rotWithShape="1">
            <a:gsLst>
              <a:gs pos="36000">
                <a:schemeClr val="accent3">
                  <a:lumMod val="25000"/>
                  <a:alpha val="97000"/>
                </a:schemeClr>
              </a:gs>
              <a:gs pos="83000">
                <a:schemeClr val="accent3">
                  <a:alpha val="0"/>
                </a:schemeClr>
              </a:gs>
            </a:gsLst>
            <a:lin ang="18000000" scaled="0"/>
            <a:tileRect/>
          </a:gradFill>
          <a:ln w="19050" cap="flat">
            <a:no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72" name="任意多边形: 形状 71"/>
          <p:cNvSpPr/>
          <p:nvPr userDrawn="1">
            <p:custDataLst>
              <p:tags r:id="rId20"/>
            </p:custDataLst>
          </p:nvPr>
        </p:nvSpPr>
        <p:spPr>
          <a:xfrm>
            <a:off x="8539036" y="2263687"/>
            <a:ext cx="1264914" cy="4594313"/>
          </a:xfrm>
          <a:custGeom>
            <a:avLst/>
            <a:gdLst>
              <a:gd name="connsiteX0" fmla="*/ 923000 w 922999"/>
              <a:gd name="connsiteY0" fmla="*/ 3352439 h 3352439"/>
              <a:gd name="connsiteX1" fmla="*/ 650 w 922999"/>
              <a:gd name="connsiteY1" fmla="*/ 3352439 h 3352439"/>
              <a:gd name="connsiteX2" fmla="*/ 0 w 922999"/>
              <a:gd name="connsiteY2" fmla="*/ 543165 h 3352439"/>
              <a:gd name="connsiteX3" fmla="*/ 916875 w 922999"/>
              <a:gd name="connsiteY3" fmla="*/ 0 h 3352439"/>
            </a:gdLst>
            <a:ahLst/>
            <a:cxnLst>
              <a:cxn ang="0">
                <a:pos x="connsiteX0" y="connsiteY0"/>
              </a:cxn>
              <a:cxn ang="0">
                <a:pos x="connsiteX1" y="connsiteY1"/>
              </a:cxn>
              <a:cxn ang="0">
                <a:pos x="connsiteX2" y="connsiteY2"/>
              </a:cxn>
              <a:cxn ang="0">
                <a:pos x="connsiteX3" y="connsiteY3"/>
              </a:cxn>
            </a:cxnLst>
            <a:rect l="l" t="t" r="r" b="b"/>
            <a:pathLst>
              <a:path w="922999" h="3352439">
                <a:moveTo>
                  <a:pt x="923000" y="3352439"/>
                </a:moveTo>
                <a:lnTo>
                  <a:pt x="650" y="3352439"/>
                </a:lnTo>
                <a:lnTo>
                  <a:pt x="0" y="543165"/>
                </a:lnTo>
                <a:lnTo>
                  <a:pt x="916875" y="0"/>
                </a:lnTo>
                <a:close/>
              </a:path>
            </a:pathLst>
          </a:custGeom>
          <a:gradFill flip="none" rotWithShape="1">
            <a:gsLst>
              <a:gs pos="68000">
                <a:schemeClr val="accent3">
                  <a:lumMod val="25000"/>
                  <a:alpha val="97000"/>
                </a:schemeClr>
              </a:gs>
              <a:gs pos="99000">
                <a:schemeClr val="accent3">
                  <a:alpha val="0"/>
                </a:schemeClr>
              </a:gs>
            </a:gsLst>
            <a:lin ang="14400000" scaled="0"/>
            <a:tileRect/>
          </a:gradFill>
          <a:ln w="19050" cap="flat">
            <a:noFill/>
            <a:prstDash val="solid"/>
            <a:miter/>
          </a:ln>
        </p:spPr>
        <p:txBody>
          <a:bodyPr rtlCol="0" anchor="ct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73" name="任意多边形: 形状 72"/>
          <p:cNvSpPr/>
          <p:nvPr userDrawn="1">
            <p:custDataLst>
              <p:tags r:id="rId21"/>
            </p:custDataLst>
          </p:nvPr>
        </p:nvSpPr>
        <p:spPr>
          <a:xfrm>
            <a:off x="7272596" y="1520888"/>
            <a:ext cx="2522961" cy="1492055"/>
          </a:xfrm>
          <a:custGeom>
            <a:avLst/>
            <a:gdLst>
              <a:gd name="connsiteX0" fmla="*/ 1840988 w 1840987"/>
              <a:gd name="connsiteY0" fmla="*/ 544371 h 1088742"/>
              <a:gd name="connsiteX1" fmla="*/ 915576 w 1840987"/>
              <a:gd name="connsiteY1" fmla="*/ 0 h 1088742"/>
              <a:gd name="connsiteX2" fmla="*/ 0 w 1840987"/>
              <a:gd name="connsiteY2" fmla="*/ 543814 h 1088742"/>
              <a:gd name="connsiteX3" fmla="*/ 928753 w 1840987"/>
              <a:gd name="connsiteY3" fmla="*/ 1088742 h 1088742"/>
            </a:gdLst>
            <a:ahLst/>
            <a:cxnLst>
              <a:cxn ang="0">
                <a:pos x="connsiteX0" y="connsiteY0"/>
              </a:cxn>
              <a:cxn ang="0">
                <a:pos x="connsiteX1" y="connsiteY1"/>
              </a:cxn>
              <a:cxn ang="0">
                <a:pos x="connsiteX2" y="connsiteY2"/>
              </a:cxn>
              <a:cxn ang="0">
                <a:pos x="connsiteX3" y="connsiteY3"/>
              </a:cxn>
            </a:cxnLst>
            <a:rect l="l" t="t" r="r" b="b"/>
            <a:pathLst>
              <a:path w="1840987" h="1088742">
                <a:moveTo>
                  <a:pt x="1840988" y="544371"/>
                </a:moveTo>
                <a:lnTo>
                  <a:pt x="915576" y="0"/>
                </a:lnTo>
                <a:lnTo>
                  <a:pt x="0" y="543814"/>
                </a:lnTo>
                <a:lnTo>
                  <a:pt x="928753" y="1088742"/>
                </a:lnTo>
                <a:close/>
              </a:path>
            </a:pathLst>
          </a:custGeom>
          <a:gradFill flip="none" rotWithShape="1">
            <a:gsLst>
              <a:gs pos="20000">
                <a:schemeClr val="accent3">
                  <a:lumMod val="75000"/>
                  <a:alpha val="0"/>
                </a:schemeClr>
              </a:gs>
              <a:gs pos="93000">
                <a:schemeClr val="accent3">
                  <a:lumMod val="75000"/>
                  <a:alpha val="35000"/>
                </a:schemeClr>
              </a:gs>
            </a:gsLst>
            <a:lin ang="21000000" scaled="0"/>
            <a:tileRect/>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26" name="任意多边形: 形状 25"/>
          <p:cNvSpPr/>
          <p:nvPr userDrawn="1">
            <p:custDataLst>
              <p:tags r:id="rId22"/>
            </p:custDataLst>
          </p:nvPr>
        </p:nvSpPr>
        <p:spPr>
          <a:xfrm>
            <a:off x="8882635" y="4208351"/>
            <a:ext cx="2441821" cy="2632716"/>
          </a:xfrm>
          <a:custGeom>
            <a:avLst/>
            <a:gdLst>
              <a:gd name="connsiteX0" fmla="*/ 1781781 w 1781780"/>
              <a:gd name="connsiteY0" fmla="*/ 1051993 h 1921075"/>
              <a:gd name="connsiteX1" fmla="*/ 1781781 w 1781780"/>
              <a:gd name="connsiteY1" fmla="*/ 1921075 h 1921075"/>
              <a:gd name="connsiteX2" fmla="*/ 0 w 1781780"/>
              <a:gd name="connsiteY2" fmla="*/ 1921075 h 1921075"/>
              <a:gd name="connsiteX3" fmla="*/ 0 w 1781780"/>
              <a:gd name="connsiteY3" fmla="*/ 0 h 1921075"/>
            </a:gdLst>
            <a:ahLst/>
            <a:cxnLst>
              <a:cxn ang="0">
                <a:pos x="connsiteX0" y="connsiteY0"/>
              </a:cxn>
              <a:cxn ang="0">
                <a:pos x="connsiteX1" y="connsiteY1"/>
              </a:cxn>
              <a:cxn ang="0">
                <a:pos x="connsiteX2" y="connsiteY2"/>
              </a:cxn>
              <a:cxn ang="0">
                <a:pos x="connsiteX3" y="connsiteY3"/>
              </a:cxn>
            </a:cxnLst>
            <a:rect l="l" t="t" r="r" b="b"/>
            <a:pathLst>
              <a:path w="1781780" h="1921075">
                <a:moveTo>
                  <a:pt x="1781781" y="1051993"/>
                </a:moveTo>
                <a:lnTo>
                  <a:pt x="1781781" y="1921075"/>
                </a:lnTo>
                <a:lnTo>
                  <a:pt x="0" y="1921075"/>
                </a:lnTo>
                <a:lnTo>
                  <a:pt x="0" y="0"/>
                </a:lnTo>
                <a:close/>
              </a:path>
            </a:pathLst>
          </a:custGeom>
          <a:gradFill>
            <a:gsLst>
              <a:gs pos="84000">
                <a:srgbClr val="262626"/>
              </a:gs>
              <a:gs pos="30000">
                <a:srgbClr val="0D0D0D"/>
              </a:gs>
            </a:gsLst>
            <a:lin ang="1440000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39" name="任意多边形: 形状 38"/>
          <p:cNvSpPr/>
          <p:nvPr userDrawn="1">
            <p:custDataLst>
              <p:tags r:id="rId23"/>
            </p:custDataLst>
          </p:nvPr>
        </p:nvSpPr>
        <p:spPr>
          <a:xfrm>
            <a:off x="8872161" y="2264495"/>
            <a:ext cx="3319840" cy="3387202"/>
          </a:xfrm>
          <a:custGeom>
            <a:avLst/>
            <a:gdLst>
              <a:gd name="connsiteX0" fmla="*/ 3319840 w 3319840"/>
              <a:gd name="connsiteY0" fmla="*/ 0 h 3387202"/>
              <a:gd name="connsiteX1" fmla="*/ 3319840 w 3319840"/>
              <a:gd name="connsiteY1" fmla="*/ 2869896 h 3387202"/>
              <a:gd name="connsiteX2" fmla="*/ 2448054 w 3319840"/>
              <a:gd name="connsiteY2" fmla="*/ 3387202 h 3387202"/>
              <a:gd name="connsiteX3" fmla="*/ 0 w 3319840"/>
              <a:gd name="connsiteY3" fmla="*/ 1943856 h 3387202"/>
            </a:gdLst>
            <a:ahLst/>
            <a:cxnLst>
              <a:cxn ang="0">
                <a:pos x="connsiteX0" y="connsiteY0"/>
              </a:cxn>
              <a:cxn ang="0">
                <a:pos x="connsiteX1" y="connsiteY1"/>
              </a:cxn>
              <a:cxn ang="0">
                <a:pos x="connsiteX2" y="connsiteY2"/>
              </a:cxn>
              <a:cxn ang="0">
                <a:pos x="connsiteX3" y="connsiteY3"/>
              </a:cxn>
            </a:cxnLst>
            <a:rect l="l" t="t" r="r" b="b"/>
            <a:pathLst>
              <a:path w="3319840" h="3387202">
                <a:moveTo>
                  <a:pt x="3319840" y="0"/>
                </a:moveTo>
                <a:lnTo>
                  <a:pt x="3319840" y="2869896"/>
                </a:lnTo>
                <a:lnTo>
                  <a:pt x="2448054" y="3387202"/>
                </a:lnTo>
                <a:lnTo>
                  <a:pt x="0" y="1943856"/>
                </a:lnTo>
                <a:close/>
              </a:path>
            </a:pathLst>
          </a:custGeom>
          <a:gradFill>
            <a:gsLst>
              <a:gs pos="100000">
                <a:srgbClr val="404040"/>
              </a:gs>
              <a:gs pos="36000">
                <a:srgbClr val="262626"/>
              </a:gs>
            </a:gsLst>
            <a:lin ang="14400000" scaled="0"/>
          </a:gradFill>
          <a:ln w="9278" cap="flat">
            <a:noFill/>
            <a:prstDash val="solid"/>
            <a:miter/>
          </a:ln>
        </p:spPr>
        <p:txBody>
          <a:bodyPr wrap="square" rtlCol="0" anchor="ctr">
            <a:noAutofit/>
          </a:bodyP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35" name="任意多边形: 形状 34"/>
          <p:cNvSpPr/>
          <p:nvPr userDrawn="1">
            <p:custDataLst>
              <p:tags r:id="rId24"/>
            </p:custDataLst>
          </p:nvPr>
        </p:nvSpPr>
        <p:spPr>
          <a:xfrm>
            <a:off x="9845455" y="4771699"/>
            <a:ext cx="2404478" cy="875021"/>
          </a:xfrm>
          <a:custGeom>
            <a:avLst/>
            <a:gdLst>
              <a:gd name="connsiteX0" fmla="*/ 2457094 w 2457094"/>
              <a:gd name="connsiteY0" fmla="*/ 0 h 2491894"/>
              <a:gd name="connsiteX1" fmla="*/ 2457094 w 2457094"/>
              <a:gd name="connsiteY1" fmla="*/ 2093871 h 2491894"/>
              <a:gd name="connsiteX2" fmla="*/ 1786328 w 2457094"/>
              <a:gd name="connsiteY2" fmla="*/ 2491895 h 2491894"/>
              <a:gd name="connsiteX3" fmla="*/ 0 w 2457094"/>
              <a:gd name="connsiteY3" fmla="*/ 1438695 h 2491894"/>
              <a:gd name="connsiteX0-1" fmla="*/ 2457094 w 2523817"/>
              <a:gd name="connsiteY0-2" fmla="*/ 0 h 2491895"/>
              <a:gd name="connsiteX1-3" fmla="*/ 2457094 w 2523817"/>
              <a:gd name="connsiteY1-4" fmla="*/ 2093871 h 2491895"/>
              <a:gd name="connsiteX2-5" fmla="*/ 1786328 w 2523817"/>
              <a:gd name="connsiteY2-6" fmla="*/ 2491895 h 2491895"/>
              <a:gd name="connsiteX3-7" fmla="*/ 0 w 2523817"/>
              <a:gd name="connsiteY3-8" fmla="*/ 1438695 h 2491895"/>
              <a:gd name="connsiteX4" fmla="*/ 2523817 w 2523817"/>
              <a:gd name="connsiteY4" fmla="*/ 66723 h 2491895"/>
              <a:gd name="connsiteX0-9" fmla="*/ 2457094 w 2457094"/>
              <a:gd name="connsiteY0-10" fmla="*/ 0 h 2491895"/>
              <a:gd name="connsiteX1-11" fmla="*/ 2457094 w 2457094"/>
              <a:gd name="connsiteY1-12" fmla="*/ 2093871 h 2491895"/>
              <a:gd name="connsiteX2-13" fmla="*/ 1786328 w 2457094"/>
              <a:gd name="connsiteY2-14" fmla="*/ 2491895 h 2491895"/>
              <a:gd name="connsiteX3-15" fmla="*/ 0 w 2457094"/>
              <a:gd name="connsiteY3-16" fmla="*/ 1438695 h 2491895"/>
              <a:gd name="connsiteX0-17" fmla="*/ 2457094 w 2457094"/>
              <a:gd name="connsiteY0-18" fmla="*/ 655176 h 1053200"/>
              <a:gd name="connsiteX1-19" fmla="*/ 1786328 w 2457094"/>
              <a:gd name="connsiteY1-20" fmla="*/ 1053200 h 1053200"/>
              <a:gd name="connsiteX2-21" fmla="*/ 0 w 2457094"/>
              <a:gd name="connsiteY2-22" fmla="*/ 0 h 1053200"/>
              <a:gd name="connsiteX0-23" fmla="*/ 2114211 w 2114211"/>
              <a:gd name="connsiteY0-24" fmla="*/ 469834 h 867858"/>
              <a:gd name="connsiteX1-25" fmla="*/ 1443445 w 2114211"/>
              <a:gd name="connsiteY1-26" fmla="*/ 867858 h 867858"/>
              <a:gd name="connsiteX2-27" fmla="*/ 0 w 2114211"/>
              <a:gd name="connsiteY2-28" fmla="*/ 0 h 867858"/>
              <a:gd name="connsiteX0-29" fmla="*/ 1476518 w 1476518"/>
              <a:gd name="connsiteY0-30" fmla="*/ 82353 h 480377"/>
              <a:gd name="connsiteX1-31" fmla="*/ 805752 w 1476518"/>
              <a:gd name="connsiteY1-32" fmla="*/ 480377 h 480377"/>
              <a:gd name="connsiteX2-33" fmla="*/ 0 w 1476518"/>
              <a:gd name="connsiteY2-34" fmla="*/ 0 h 480377"/>
              <a:gd name="connsiteX0-35" fmla="*/ 1476518 w 1476518"/>
              <a:gd name="connsiteY0-36" fmla="*/ 73665 h 471689"/>
              <a:gd name="connsiteX1-37" fmla="*/ 805752 w 1476518"/>
              <a:gd name="connsiteY1-38" fmla="*/ 471689 h 471689"/>
              <a:gd name="connsiteX2-39" fmla="*/ 0 w 1476518"/>
              <a:gd name="connsiteY2-40" fmla="*/ 0 h 471689"/>
              <a:gd name="connsiteX0-41" fmla="*/ 1754531 w 1754531"/>
              <a:gd name="connsiteY0-42" fmla="*/ 240473 h 638497"/>
              <a:gd name="connsiteX1-43" fmla="*/ 1083765 w 1754531"/>
              <a:gd name="connsiteY1-44" fmla="*/ 638497 h 638497"/>
              <a:gd name="connsiteX2-45" fmla="*/ 0 w 1754531"/>
              <a:gd name="connsiteY2-46" fmla="*/ 0 h 638497"/>
            </a:gdLst>
            <a:ahLst/>
            <a:cxnLst>
              <a:cxn ang="0">
                <a:pos x="connsiteX0-1" y="connsiteY0-2"/>
              </a:cxn>
              <a:cxn ang="0">
                <a:pos x="connsiteX1-3" y="connsiteY1-4"/>
              </a:cxn>
              <a:cxn ang="0">
                <a:pos x="connsiteX2-5" y="connsiteY2-6"/>
              </a:cxn>
            </a:cxnLst>
            <a:rect l="l" t="t" r="r" b="b"/>
            <a:pathLst>
              <a:path w="1754531" h="638497">
                <a:moveTo>
                  <a:pt x="1754531" y="240473"/>
                </a:moveTo>
                <a:lnTo>
                  <a:pt x="1083765" y="638497"/>
                </a:lnTo>
                <a:lnTo>
                  <a:pt x="0" y="0"/>
                </a:lnTo>
              </a:path>
            </a:pathLst>
          </a:custGeom>
          <a:noFill/>
          <a:ln w="9278" cap="flat">
            <a:gradFill>
              <a:gsLst>
                <a:gs pos="76000">
                  <a:schemeClr val="bg1">
                    <a:alpha val="0"/>
                  </a:schemeClr>
                </a:gs>
                <a:gs pos="19000">
                  <a:schemeClr val="bg2">
                    <a:alpha val="0"/>
                  </a:schemeClr>
                </a:gs>
                <a:gs pos="48000">
                  <a:schemeClr val="tx2">
                    <a:alpha val="55000"/>
                  </a:schemeClr>
                </a:gs>
              </a:gsLst>
              <a:lin ang="9600000" scaled="0"/>
            </a:grad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76" name="任意多边形: 形状 75"/>
          <p:cNvSpPr/>
          <p:nvPr userDrawn="1">
            <p:custDataLst>
              <p:tags r:id="rId25"/>
            </p:custDataLst>
          </p:nvPr>
        </p:nvSpPr>
        <p:spPr>
          <a:xfrm>
            <a:off x="3729539" y="2344065"/>
            <a:ext cx="2441821" cy="4513936"/>
          </a:xfrm>
          <a:custGeom>
            <a:avLst/>
            <a:gdLst>
              <a:gd name="connsiteX0" fmla="*/ 1781781 w 1781780"/>
              <a:gd name="connsiteY0" fmla="*/ 0 h 3293788"/>
              <a:gd name="connsiteX1" fmla="*/ 1781781 w 1781780"/>
              <a:gd name="connsiteY1" fmla="*/ 3293789 h 3293788"/>
              <a:gd name="connsiteX2" fmla="*/ 0 w 1781780"/>
              <a:gd name="connsiteY2" fmla="*/ 3293789 h 3293788"/>
              <a:gd name="connsiteX3" fmla="*/ 0 w 1781780"/>
              <a:gd name="connsiteY3" fmla="*/ 1051993 h 3293788"/>
            </a:gdLst>
            <a:ahLst/>
            <a:cxnLst>
              <a:cxn ang="0">
                <a:pos x="connsiteX0" y="connsiteY0"/>
              </a:cxn>
              <a:cxn ang="0">
                <a:pos x="connsiteX1" y="connsiteY1"/>
              </a:cxn>
              <a:cxn ang="0">
                <a:pos x="connsiteX2" y="connsiteY2"/>
              </a:cxn>
              <a:cxn ang="0">
                <a:pos x="connsiteX3" y="connsiteY3"/>
              </a:cxn>
            </a:cxnLst>
            <a:rect l="l" t="t" r="r" b="b"/>
            <a:pathLst>
              <a:path w="1781780" h="3293788">
                <a:moveTo>
                  <a:pt x="1781781" y="0"/>
                </a:moveTo>
                <a:lnTo>
                  <a:pt x="1781781" y="3293789"/>
                </a:lnTo>
                <a:lnTo>
                  <a:pt x="0" y="3293789"/>
                </a:lnTo>
                <a:lnTo>
                  <a:pt x="0" y="1051993"/>
                </a:lnTo>
                <a:close/>
              </a:path>
            </a:pathLst>
          </a:custGeom>
          <a:gradFill>
            <a:gsLst>
              <a:gs pos="90000">
                <a:srgbClr val="363636"/>
              </a:gs>
              <a:gs pos="0">
                <a:srgbClr val="363636">
                  <a:alpha val="0"/>
                </a:srgbClr>
              </a:gs>
            </a:gsLst>
            <a:lin ang="1260000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latin typeface="Arial" panose="020B0604020202020204" pitchFamily="34" charset="0"/>
              <a:cs typeface="Arial" panose="020B0604020202020204" pitchFamily="34" charset="0"/>
              <a:sym typeface="Arial" panose="020B0604020202020204" pitchFamily="34" charset="0"/>
            </a:endParaRPr>
          </a:p>
        </p:txBody>
      </p:sp>
      <p:sp>
        <p:nvSpPr>
          <p:cNvPr id="28" name="任意多边形: 形状 27"/>
          <p:cNvSpPr/>
          <p:nvPr userDrawn="1">
            <p:custDataLst>
              <p:tags r:id="rId26"/>
            </p:custDataLst>
          </p:nvPr>
        </p:nvSpPr>
        <p:spPr>
          <a:xfrm>
            <a:off x="1677353" y="4608834"/>
            <a:ext cx="6221432" cy="2232231"/>
          </a:xfrm>
          <a:custGeom>
            <a:avLst/>
            <a:gdLst>
              <a:gd name="connsiteX0" fmla="*/ 4539736 w 4539736"/>
              <a:gd name="connsiteY0" fmla="*/ 1040393 h 1628844"/>
              <a:gd name="connsiteX1" fmla="*/ 3541568 w 4539736"/>
              <a:gd name="connsiteY1" fmla="*/ 1628845 h 1628844"/>
              <a:gd name="connsiteX2" fmla="*/ 0 w 4539736"/>
              <a:gd name="connsiteY2" fmla="*/ 1628845 h 1628844"/>
              <a:gd name="connsiteX3" fmla="*/ 1179038 w 4539736"/>
              <a:gd name="connsiteY3" fmla="*/ 933764 h 1628844"/>
              <a:gd name="connsiteX4" fmla="*/ 2762781 w 4539736"/>
              <a:gd name="connsiteY4" fmla="*/ 0 h 1628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9736" h="1628844">
                <a:moveTo>
                  <a:pt x="4539736" y="1040393"/>
                </a:moveTo>
                <a:lnTo>
                  <a:pt x="3541568" y="1628845"/>
                </a:lnTo>
                <a:lnTo>
                  <a:pt x="0" y="1628845"/>
                </a:lnTo>
                <a:lnTo>
                  <a:pt x="1179038" y="933764"/>
                </a:lnTo>
                <a:lnTo>
                  <a:pt x="2762781" y="0"/>
                </a:lnTo>
                <a:close/>
              </a:path>
            </a:pathLst>
          </a:custGeom>
          <a:gradFill>
            <a:gsLst>
              <a:gs pos="95000">
                <a:srgbClr val="404040"/>
              </a:gs>
              <a:gs pos="16000">
                <a:srgbClr val="262626"/>
              </a:gs>
            </a:gsLst>
            <a:lin ang="1260000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29" name="任意多边形: 形状 28"/>
          <p:cNvSpPr/>
          <p:nvPr userDrawn="1">
            <p:custDataLst>
              <p:tags r:id="rId27"/>
            </p:custDataLst>
          </p:nvPr>
        </p:nvSpPr>
        <p:spPr>
          <a:xfrm>
            <a:off x="6503308" y="6034089"/>
            <a:ext cx="1395476" cy="823912"/>
          </a:xfrm>
          <a:custGeom>
            <a:avLst/>
            <a:gdLst>
              <a:gd name="connsiteX0" fmla="*/ 985826 w 985826"/>
              <a:gd name="connsiteY0" fmla="*/ 0 h 582048"/>
              <a:gd name="connsiteX1" fmla="*/ 985826 w 985826"/>
              <a:gd name="connsiteY1" fmla="*/ 582048 h 582048"/>
              <a:gd name="connsiteX2" fmla="*/ 0 w 985826"/>
              <a:gd name="connsiteY2" fmla="*/ 582048 h 582048"/>
            </a:gdLst>
            <a:ahLst/>
            <a:cxnLst>
              <a:cxn ang="0">
                <a:pos x="connsiteX0" y="connsiteY0"/>
              </a:cxn>
              <a:cxn ang="0">
                <a:pos x="connsiteX1" y="connsiteY1"/>
              </a:cxn>
              <a:cxn ang="0">
                <a:pos x="connsiteX2" y="connsiteY2"/>
              </a:cxn>
            </a:cxnLst>
            <a:rect l="l" t="t" r="r" b="b"/>
            <a:pathLst>
              <a:path w="985826" h="582048">
                <a:moveTo>
                  <a:pt x="985826" y="0"/>
                </a:moveTo>
                <a:lnTo>
                  <a:pt x="985826" y="582048"/>
                </a:lnTo>
                <a:lnTo>
                  <a:pt x="0" y="582048"/>
                </a:lnTo>
                <a:close/>
              </a:path>
            </a:pathLst>
          </a:custGeom>
          <a:gradFill>
            <a:gsLst>
              <a:gs pos="95000">
                <a:srgbClr val="404040"/>
              </a:gs>
              <a:gs pos="30000">
                <a:srgbClr val="262626"/>
              </a:gs>
            </a:gsLst>
            <a:lin ang="1440000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2" name="标题 1"/>
          <p:cNvSpPr>
            <a:spLocks noGrp="1"/>
          </p:cNvSpPr>
          <p:nvPr userDrawn="1">
            <p:ph type="ctrTitle" hasCustomPrompt="1"/>
            <p:custDataLst>
              <p:tags r:id="rId28"/>
            </p:custDataLst>
          </p:nvPr>
        </p:nvSpPr>
        <p:spPr>
          <a:xfrm>
            <a:off x="838200" y="1761490"/>
            <a:ext cx="6982460" cy="2458720"/>
          </a:xfrm>
          <a:prstGeom prst="rect">
            <a:avLst/>
          </a:prstGeom>
        </p:spPr>
        <p:txBody>
          <a:bodyPr anchor="b">
            <a:normAutofit/>
          </a:bodyPr>
          <a:lstStyle>
            <a:lvl1pPr algn="l">
              <a:lnSpc>
                <a:spcPct val="100000"/>
              </a:lnSpc>
              <a:defRPr sz="5400">
                <a:gradFill>
                  <a:gsLst>
                    <a:gs pos="0">
                      <a:srgbClr val="FFFFFF"/>
                    </a:gs>
                    <a:gs pos="100000">
                      <a:schemeClr val="accent3"/>
                    </a:gs>
                  </a:gsLst>
                  <a:lin ang="2700000" scaled="0"/>
                </a:gradFill>
                <a:latin typeface="+mj-lt"/>
              </a:defRPr>
            </a:lvl1pPr>
          </a:lstStyle>
          <a:p>
            <a:r>
              <a:rPr lang="en-US" dirty="0">
                <a:sym typeface="+mn-ea"/>
              </a:rPr>
              <a:t>Click to add title</a:t>
            </a:r>
            <a:endParaRPr lang="en-US" dirty="0">
              <a:latin typeface="+mj-lt"/>
            </a:endParaRPr>
          </a:p>
        </p:txBody>
      </p:sp>
      <p:sp>
        <p:nvSpPr>
          <p:cNvPr id="9" name="日期占位符 8"/>
          <p:cNvSpPr>
            <a:spLocks noGrp="1"/>
          </p:cNvSpPr>
          <p:nvPr userDrawn="1">
            <p:ph type="dt" sz="half" idx="18"/>
            <p:custDataLst>
              <p:tags r:id="rId29"/>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r>
              <a:rPr lang="en-US"/>
              <a:t>Date Area</a:t>
            </a:r>
            <a:endParaRPr lang="en-US"/>
          </a:p>
        </p:txBody>
      </p:sp>
      <p:sp>
        <p:nvSpPr>
          <p:cNvPr id="11" name="页脚占位符 10"/>
          <p:cNvSpPr>
            <a:spLocks noGrp="1"/>
          </p:cNvSpPr>
          <p:nvPr userDrawn="1">
            <p:ph type="ftr" sz="quarter" idx="19"/>
            <p:custDataLst>
              <p:tags r:id="rId30"/>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endParaRPr lang="en-US" dirty="0"/>
          </a:p>
        </p:txBody>
      </p:sp>
      <p:sp>
        <p:nvSpPr>
          <p:cNvPr id="12" name="灯片编号占位符 11"/>
          <p:cNvSpPr>
            <a:spLocks noGrp="1"/>
          </p:cNvSpPr>
          <p:nvPr userDrawn="1">
            <p:ph type="sldNum" sz="quarter" idx="20"/>
            <p:custDataLst>
              <p:tags r:id="rId31"/>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fld id="{BE5F26B5-172A-4DC2-B0B7-181CFC56B87C}" type="slidenum">
              <a:rPr lang="en-US" smtClean="0"/>
            </a:fld>
            <a:endParaRPr lang="en-US" dirty="0"/>
          </a:p>
        </p:txBody>
      </p:sp>
      <p:sp>
        <p:nvSpPr>
          <p:cNvPr id="33" name="署名占位符 10"/>
          <p:cNvSpPr>
            <a:spLocks noGrp="1"/>
          </p:cNvSpPr>
          <p:nvPr>
            <p:ph type="body" sz="quarter" idx="21" hasCustomPrompt="1"/>
            <p:custDataLst>
              <p:tags r:id="rId32"/>
            </p:custDataLst>
          </p:nvPr>
        </p:nvSpPr>
        <p:spPr>
          <a:xfrm>
            <a:off x="755332" y="4617720"/>
            <a:ext cx="2254568" cy="507795"/>
          </a:xfrm>
          <a:prstGeom prst="roundRect">
            <a:avLst>
              <a:gd name="adj" fmla="val 50000"/>
            </a:avLst>
          </a:prstGeom>
          <a:gradFill>
            <a:gsLst>
              <a:gs pos="0">
                <a:schemeClr val="accent2"/>
              </a:gs>
              <a:gs pos="100000">
                <a:schemeClr val="accent3"/>
              </a:gs>
            </a:gsLst>
            <a:lin ang="0" scaled="0"/>
          </a:gradFill>
        </p:spPr>
        <p:txBody>
          <a:bodyPr wrap="square" anchor="ctr">
            <a:normAutofit/>
          </a:bodyPr>
          <a:lstStyle>
            <a:lvl1pPr marL="0" indent="0" algn="ctr">
              <a:lnSpc>
                <a:spcPct val="100000"/>
              </a:lnSpc>
              <a:buNone/>
              <a:defRPr sz="1800">
                <a:solidFill>
                  <a:srgbClr val="262626"/>
                </a:solidFill>
                <a:latin typeface="+mn-lt"/>
                <a:sym typeface="Arial" panose="020B0604020202020204" pitchFamily="34" charset="0"/>
              </a:defRPr>
            </a:lvl1pPr>
          </a:lstStyle>
          <a:p>
            <a:pPr lvl="0"/>
            <a:r>
              <a:rPr lang="en-US" dirty="0">
                <a:latin typeface="+mn-lt"/>
              </a:rPr>
              <a:t>Click to add text</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日期占位符 7"/>
          <p:cNvSpPr>
            <a:spLocks noGrp="1"/>
          </p:cNvSpPr>
          <p:nvPr>
            <p:ph type="dt" sz="half" idx="10"/>
            <p:custDataLst>
              <p:tags r:id="rId2"/>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r>
              <a:rPr lang="en-US"/>
              <a:t>Date Area</a:t>
            </a:r>
            <a:endParaRPr lang="en-US"/>
          </a:p>
        </p:txBody>
      </p:sp>
      <p:sp>
        <p:nvSpPr>
          <p:cNvPr id="9" name="页脚占位符 8"/>
          <p:cNvSpPr>
            <a:spLocks noGrp="1"/>
          </p:cNvSpPr>
          <p:nvPr>
            <p:ph type="ftr" sz="quarter" idx="11"/>
            <p:custDataLst>
              <p:tags r:id="rId3"/>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endParaRPr lang="en-US"/>
          </a:p>
        </p:txBody>
      </p:sp>
      <p:sp>
        <p:nvSpPr>
          <p:cNvPr id="10" name="灯片编号占位符 9"/>
          <p:cNvSpPr>
            <a:spLocks noGrp="1"/>
          </p:cNvSpPr>
          <p:nvPr>
            <p:ph type="sldNum" sz="quarter" idx="12"/>
            <p:custDataLst>
              <p:tags r:id="rId4"/>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fld id="{BE5F26B5-172A-4DC2-B0B7-181CFC56B87C}" type="slidenum">
              <a:rPr lang="en-US" smtClean="0"/>
            </a:fld>
            <a:endParaRPr lang="en-US" dirty="0"/>
          </a:p>
        </p:txBody>
      </p:sp>
      <p:sp>
        <p:nvSpPr>
          <p:cNvPr id="2" name="标题 1"/>
          <p:cNvSpPr>
            <a:spLocks noGrp="1"/>
          </p:cNvSpPr>
          <p:nvPr>
            <p:ph type="title" hasCustomPrompt="1"/>
            <p:custDataLst>
              <p:tags r:id="rId5"/>
            </p:custDataLst>
          </p:nvPr>
        </p:nvSpPr>
        <p:spPr/>
        <p:txBody>
          <a:bodyPr wrap="square">
            <a:normAutofit/>
          </a:bodyPr>
          <a:lstStyle>
            <a:lvl1pPr>
              <a:defRPr>
                <a:latin typeface="+mj-lt"/>
                <a:sym typeface="Arial" panose="020B0604020202020204" pitchFamily="34" charset="0"/>
              </a:defRPr>
            </a:lvl1pPr>
          </a:lstStyle>
          <a:p>
            <a:r>
              <a:rPr lang="en-US" dirty="0">
                <a:latin typeface="+mj-lt"/>
              </a:rPr>
              <a:t>Click to add title</a:t>
            </a:r>
            <a:endParaRPr lang="en-US" dirty="0"/>
          </a:p>
        </p:txBody>
      </p:sp>
      <p:sp>
        <p:nvSpPr>
          <p:cNvPr id="4" name="内容占位符 3"/>
          <p:cNvSpPr>
            <a:spLocks noGrp="1"/>
          </p:cNvSpPr>
          <p:nvPr>
            <p:ph idx="1" hasCustomPrompt="1"/>
            <p:custDataLst>
              <p:tags r:id="rId6"/>
            </p:custDataLst>
          </p:nvPr>
        </p:nvSpPr>
        <p:spPr/>
        <p:txBody>
          <a:bodyPr wrap="square">
            <a:normAutofit/>
          </a:bodyPr>
          <a:lstStyle>
            <a:lvl1pPr>
              <a:defRPr>
                <a:latin typeface="+mn-lt"/>
                <a:sym typeface="Arial" panose="020B0604020202020204" pitchFamily="34" charset="0"/>
              </a:defRPr>
            </a:lvl1pPr>
          </a:lstStyle>
          <a:p>
            <a:pPr lvl="0"/>
            <a:r>
              <a:rPr lang="en-US" dirty="0">
                <a:latin typeface="+mn-lt"/>
              </a:rPr>
              <a:t>Click to add text</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userDrawn="1">
  <p:cSld name="Catalog Slide">
    <p:spTree>
      <p:nvGrpSpPr>
        <p:cNvPr id="1" name=""/>
        <p:cNvGrpSpPr/>
        <p:nvPr/>
      </p:nvGrpSpPr>
      <p:grpSpPr>
        <a:xfrm>
          <a:off x="0" y="0"/>
          <a:ext cx="0" cy="0"/>
          <a:chOff x="0" y="0"/>
          <a:chExt cx="0" cy="0"/>
        </a:xfrm>
      </p:grpSpPr>
      <p:sp>
        <p:nvSpPr>
          <p:cNvPr id="10" name="矩形 9"/>
          <p:cNvSpPr/>
          <p:nvPr userDrawn="1">
            <p:custDataLst>
              <p:tags r:id="rId2"/>
            </p:custDataLst>
          </p:nvPr>
        </p:nvSpPr>
        <p:spPr>
          <a:xfrm flipH="1">
            <a:off x="0" y="0"/>
            <a:ext cx="12192000" cy="6858000"/>
          </a:xfrm>
          <a:prstGeom prst="rect">
            <a:avLst/>
          </a:prstGeom>
          <a:gradFill>
            <a:gsLst>
              <a:gs pos="39000">
                <a:srgbClr val="0D0D0D"/>
              </a:gs>
              <a:gs pos="10000">
                <a:srgbClr val="404040"/>
              </a:gs>
            </a:gsLst>
            <a:lin ang="9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sym typeface="Arial" panose="020B0604020202020204" pitchFamily="34" charset="0"/>
            </a:endParaRPr>
          </a:p>
        </p:txBody>
      </p:sp>
      <p:sp>
        <p:nvSpPr>
          <p:cNvPr id="13" name="等腰三角形 12"/>
          <p:cNvSpPr/>
          <p:nvPr userDrawn="1">
            <p:custDataLst>
              <p:tags r:id="rId3"/>
            </p:custDataLst>
          </p:nvPr>
        </p:nvSpPr>
        <p:spPr>
          <a:xfrm rot="3600021" flipH="1">
            <a:off x="4022725" y="1999615"/>
            <a:ext cx="929640" cy="1073150"/>
          </a:xfrm>
          <a:prstGeom prst="triangle">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sym typeface="Arial" panose="020B0604020202020204" pitchFamily="34" charset="0"/>
            </a:endParaRPr>
          </a:p>
        </p:txBody>
      </p:sp>
      <p:sp>
        <p:nvSpPr>
          <p:cNvPr id="14" name="任意多边形: 形状 36"/>
          <p:cNvSpPr/>
          <p:nvPr userDrawn="1">
            <p:custDataLst>
              <p:tags r:id="rId4"/>
            </p:custDataLst>
          </p:nvPr>
        </p:nvSpPr>
        <p:spPr>
          <a:xfrm flipH="1">
            <a:off x="3710940" y="2257425"/>
            <a:ext cx="1266190" cy="4594860"/>
          </a:xfrm>
          <a:custGeom>
            <a:avLst/>
            <a:gdLst>
              <a:gd name="connsiteX0" fmla="*/ 924113 w 924113"/>
              <a:gd name="connsiteY0" fmla="*/ 543722 h 3352995"/>
              <a:gd name="connsiteX1" fmla="*/ 923557 w 924113"/>
              <a:gd name="connsiteY1" fmla="*/ 3352996 h 3352995"/>
              <a:gd name="connsiteX2" fmla="*/ 0 w 924113"/>
              <a:gd name="connsiteY2" fmla="*/ 3352996 h 3352995"/>
              <a:gd name="connsiteX3" fmla="*/ 0 w 924113"/>
              <a:gd name="connsiteY3" fmla="*/ 0 h 3352995"/>
            </a:gdLst>
            <a:ahLst/>
            <a:cxnLst>
              <a:cxn ang="0">
                <a:pos x="connsiteX0" y="connsiteY0"/>
              </a:cxn>
              <a:cxn ang="0">
                <a:pos x="connsiteX1" y="connsiteY1"/>
              </a:cxn>
              <a:cxn ang="0">
                <a:pos x="connsiteX2" y="connsiteY2"/>
              </a:cxn>
              <a:cxn ang="0">
                <a:pos x="connsiteX3" y="connsiteY3"/>
              </a:cxn>
            </a:cxnLst>
            <a:rect l="l" t="t" r="r" b="b"/>
            <a:pathLst>
              <a:path w="924113" h="3352995">
                <a:moveTo>
                  <a:pt x="924113" y="543722"/>
                </a:moveTo>
                <a:lnTo>
                  <a:pt x="923557" y="3352996"/>
                </a:lnTo>
                <a:lnTo>
                  <a:pt x="0" y="3352996"/>
                </a:lnTo>
                <a:lnTo>
                  <a:pt x="0" y="0"/>
                </a:lnTo>
                <a:close/>
              </a:path>
            </a:pathLst>
          </a:custGeom>
          <a:gradFill flip="none" rotWithShape="1">
            <a:gsLst>
              <a:gs pos="62000">
                <a:schemeClr val="accent3">
                  <a:lumMod val="75000"/>
                </a:schemeClr>
              </a:gs>
              <a:gs pos="100000">
                <a:schemeClr val="accent3">
                  <a:lumMod val="40000"/>
                  <a:lumOff val="60000"/>
                </a:schemeClr>
              </a:gs>
              <a:gs pos="79000">
                <a:schemeClr val="accent3"/>
              </a:gs>
              <a:gs pos="37000">
                <a:schemeClr val="accent3">
                  <a:lumMod val="50000"/>
                </a:schemeClr>
              </a:gs>
            </a:gsLst>
            <a:lin ang="18000000" scaled="0"/>
            <a:tileRect/>
          </a:gradFill>
          <a:ln w="19050" cap="flat">
            <a:no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15" name="任意多边形: 形状 37"/>
          <p:cNvSpPr/>
          <p:nvPr userDrawn="1">
            <p:custDataLst>
              <p:tags r:id="rId5"/>
            </p:custDataLst>
          </p:nvPr>
        </p:nvSpPr>
        <p:spPr>
          <a:xfrm flipH="1">
            <a:off x="2446020" y="2258060"/>
            <a:ext cx="1264920" cy="4594225"/>
          </a:xfrm>
          <a:custGeom>
            <a:avLst/>
            <a:gdLst>
              <a:gd name="connsiteX0" fmla="*/ 923000 w 922999"/>
              <a:gd name="connsiteY0" fmla="*/ 3352439 h 3352439"/>
              <a:gd name="connsiteX1" fmla="*/ 650 w 922999"/>
              <a:gd name="connsiteY1" fmla="*/ 3352439 h 3352439"/>
              <a:gd name="connsiteX2" fmla="*/ 0 w 922999"/>
              <a:gd name="connsiteY2" fmla="*/ 543165 h 3352439"/>
              <a:gd name="connsiteX3" fmla="*/ 916875 w 922999"/>
              <a:gd name="connsiteY3" fmla="*/ 0 h 3352439"/>
            </a:gdLst>
            <a:ahLst/>
            <a:cxnLst>
              <a:cxn ang="0">
                <a:pos x="connsiteX0" y="connsiteY0"/>
              </a:cxn>
              <a:cxn ang="0">
                <a:pos x="connsiteX1" y="connsiteY1"/>
              </a:cxn>
              <a:cxn ang="0">
                <a:pos x="connsiteX2" y="connsiteY2"/>
              </a:cxn>
              <a:cxn ang="0">
                <a:pos x="connsiteX3" y="connsiteY3"/>
              </a:cxn>
            </a:cxnLst>
            <a:rect l="l" t="t" r="r" b="b"/>
            <a:pathLst>
              <a:path w="922999" h="3352439">
                <a:moveTo>
                  <a:pt x="923000" y="3352439"/>
                </a:moveTo>
                <a:lnTo>
                  <a:pt x="650" y="3352439"/>
                </a:lnTo>
                <a:lnTo>
                  <a:pt x="0" y="543165"/>
                </a:lnTo>
                <a:lnTo>
                  <a:pt x="916875" y="0"/>
                </a:lnTo>
                <a:close/>
              </a:path>
            </a:pathLst>
          </a:custGeom>
          <a:gradFill flip="none" rotWithShape="1">
            <a:gsLst>
              <a:gs pos="100000">
                <a:schemeClr val="accent3">
                  <a:lumMod val="60000"/>
                  <a:lumOff val="40000"/>
                </a:schemeClr>
              </a:gs>
              <a:gs pos="83000">
                <a:schemeClr val="accent3">
                  <a:lumMod val="75000"/>
                </a:schemeClr>
              </a:gs>
              <a:gs pos="66000">
                <a:schemeClr val="accent3">
                  <a:lumMod val="50000"/>
                </a:schemeClr>
              </a:gs>
            </a:gsLst>
            <a:lin ang="14400000" scaled="0"/>
            <a:tileRect/>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39" name="任意多边形: 形状 38"/>
          <p:cNvSpPr/>
          <p:nvPr userDrawn="1">
            <p:custDataLst>
              <p:tags r:id="rId6"/>
            </p:custDataLst>
          </p:nvPr>
        </p:nvSpPr>
        <p:spPr>
          <a:xfrm flipH="1">
            <a:off x="2454275" y="1511935"/>
            <a:ext cx="2522855" cy="1492250"/>
          </a:xfrm>
          <a:custGeom>
            <a:avLst/>
            <a:gdLst>
              <a:gd name="connsiteX0" fmla="*/ 1840988 w 1840987"/>
              <a:gd name="connsiteY0" fmla="*/ 544371 h 1088742"/>
              <a:gd name="connsiteX1" fmla="*/ 915576 w 1840987"/>
              <a:gd name="connsiteY1" fmla="*/ 0 h 1088742"/>
              <a:gd name="connsiteX2" fmla="*/ 0 w 1840987"/>
              <a:gd name="connsiteY2" fmla="*/ 543814 h 1088742"/>
              <a:gd name="connsiteX3" fmla="*/ 928753 w 1840987"/>
              <a:gd name="connsiteY3" fmla="*/ 1088742 h 1088742"/>
            </a:gdLst>
            <a:ahLst/>
            <a:cxnLst>
              <a:cxn ang="0">
                <a:pos x="connsiteX0" y="connsiteY0"/>
              </a:cxn>
              <a:cxn ang="0">
                <a:pos x="connsiteX1" y="connsiteY1"/>
              </a:cxn>
              <a:cxn ang="0">
                <a:pos x="connsiteX2" y="connsiteY2"/>
              </a:cxn>
              <a:cxn ang="0">
                <a:pos x="connsiteX3" y="connsiteY3"/>
              </a:cxn>
            </a:cxnLst>
            <a:rect l="l" t="t" r="r" b="b"/>
            <a:pathLst>
              <a:path w="1840987" h="1088742">
                <a:moveTo>
                  <a:pt x="1840988" y="544371"/>
                </a:moveTo>
                <a:lnTo>
                  <a:pt x="915576" y="0"/>
                </a:lnTo>
                <a:lnTo>
                  <a:pt x="0" y="543814"/>
                </a:lnTo>
                <a:lnTo>
                  <a:pt x="928753" y="1088742"/>
                </a:lnTo>
                <a:close/>
              </a:path>
            </a:pathLst>
          </a:custGeom>
          <a:gradFill flip="none" rotWithShape="1">
            <a:gsLst>
              <a:gs pos="43000">
                <a:schemeClr val="accent3">
                  <a:lumMod val="60000"/>
                  <a:lumOff val="40000"/>
                </a:schemeClr>
              </a:gs>
              <a:gs pos="80000">
                <a:schemeClr val="accent3"/>
              </a:gs>
            </a:gsLst>
            <a:lin ang="21000000" scaled="0"/>
            <a:tileRect/>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16" name="任意多边形: 形状 39"/>
          <p:cNvSpPr/>
          <p:nvPr userDrawn="1">
            <p:custDataLst>
              <p:tags r:id="rId7"/>
            </p:custDataLst>
          </p:nvPr>
        </p:nvSpPr>
        <p:spPr>
          <a:xfrm flipH="1">
            <a:off x="3717290" y="2414270"/>
            <a:ext cx="1003935" cy="2794000"/>
          </a:xfrm>
          <a:custGeom>
            <a:avLst/>
            <a:gdLst>
              <a:gd name="connsiteX0" fmla="*/ 924113 w 924113"/>
              <a:gd name="connsiteY0" fmla="*/ 543722 h 3352995"/>
              <a:gd name="connsiteX1" fmla="*/ 923557 w 924113"/>
              <a:gd name="connsiteY1" fmla="*/ 3352996 h 3352995"/>
              <a:gd name="connsiteX2" fmla="*/ 0 w 924113"/>
              <a:gd name="connsiteY2" fmla="*/ 3352996 h 3352995"/>
              <a:gd name="connsiteX3" fmla="*/ 0 w 924113"/>
              <a:gd name="connsiteY3" fmla="*/ 0 h 3352995"/>
              <a:gd name="connsiteX0-1" fmla="*/ 0 w 924113"/>
              <a:gd name="connsiteY0-2" fmla="*/ 3352996 h 3419719"/>
              <a:gd name="connsiteX1-3" fmla="*/ 0 w 924113"/>
              <a:gd name="connsiteY1-4" fmla="*/ 0 h 3419719"/>
              <a:gd name="connsiteX2-5" fmla="*/ 924113 w 924113"/>
              <a:gd name="connsiteY2-6" fmla="*/ 543722 h 3419719"/>
              <a:gd name="connsiteX3-7" fmla="*/ 923557 w 924113"/>
              <a:gd name="connsiteY3-8" fmla="*/ 3352996 h 3419719"/>
              <a:gd name="connsiteX4" fmla="*/ 66723 w 924113"/>
              <a:gd name="connsiteY4" fmla="*/ 3419719 h 3419719"/>
              <a:gd name="connsiteX0-9" fmla="*/ 0 w 924113"/>
              <a:gd name="connsiteY0-10" fmla="*/ 0 h 3419719"/>
              <a:gd name="connsiteX1-11" fmla="*/ 924113 w 924113"/>
              <a:gd name="connsiteY1-12" fmla="*/ 543722 h 3419719"/>
              <a:gd name="connsiteX2-13" fmla="*/ 923557 w 924113"/>
              <a:gd name="connsiteY2-14" fmla="*/ 3352996 h 3419719"/>
              <a:gd name="connsiteX3-15" fmla="*/ 66723 w 924113"/>
              <a:gd name="connsiteY3-16" fmla="*/ 3419719 h 3419719"/>
              <a:gd name="connsiteX0-17" fmla="*/ 0 w 924113"/>
              <a:gd name="connsiteY0-18" fmla="*/ 0 h 3352996"/>
              <a:gd name="connsiteX1-19" fmla="*/ 924113 w 924113"/>
              <a:gd name="connsiteY1-20" fmla="*/ 543722 h 3352996"/>
              <a:gd name="connsiteX2-21" fmla="*/ 923557 w 924113"/>
              <a:gd name="connsiteY2-22" fmla="*/ 3352996 h 3352996"/>
              <a:gd name="connsiteX0-23" fmla="*/ 0 w 924113"/>
              <a:gd name="connsiteY0-24" fmla="*/ 0 h 2410399"/>
              <a:gd name="connsiteX1-25" fmla="*/ 924113 w 924113"/>
              <a:gd name="connsiteY1-26" fmla="*/ 543722 h 2410399"/>
              <a:gd name="connsiteX2-27" fmla="*/ 923557 w 924113"/>
              <a:gd name="connsiteY2-28" fmla="*/ 2410399 h 2410399"/>
              <a:gd name="connsiteX0-29" fmla="*/ 0 w 830283"/>
              <a:gd name="connsiteY0-30" fmla="*/ 0 h 2344371"/>
              <a:gd name="connsiteX1-31" fmla="*/ 830283 w 830283"/>
              <a:gd name="connsiteY1-32" fmla="*/ 477694 h 2344371"/>
              <a:gd name="connsiteX2-33" fmla="*/ 829727 w 830283"/>
              <a:gd name="connsiteY2-34" fmla="*/ 2344371 h 2344371"/>
              <a:gd name="connsiteX0-35" fmla="*/ 0 w 802482"/>
              <a:gd name="connsiteY0-36" fmla="*/ 0 h 2333945"/>
              <a:gd name="connsiteX1-37" fmla="*/ 802482 w 802482"/>
              <a:gd name="connsiteY1-38" fmla="*/ 467268 h 2333945"/>
              <a:gd name="connsiteX2-39" fmla="*/ 801926 w 802482"/>
              <a:gd name="connsiteY2-40" fmla="*/ 2333945 h 2333945"/>
              <a:gd name="connsiteX0-41" fmla="*/ 0 w 729503"/>
              <a:gd name="connsiteY0-42" fmla="*/ 0 h 2288768"/>
              <a:gd name="connsiteX1-43" fmla="*/ 729503 w 729503"/>
              <a:gd name="connsiteY1-44" fmla="*/ 422091 h 2288768"/>
              <a:gd name="connsiteX2-45" fmla="*/ 728947 w 729503"/>
              <a:gd name="connsiteY2-46" fmla="*/ 2288768 h 2288768"/>
              <a:gd name="connsiteX0-47" fmla="*/ 0 w 732430"/>
              <a:gd name="connsiteY0-48" fmla="*/ 0 h 2038556"/>
              <a:gd name="connsiteX1-49" fmla="*/ 729503 w 732430"/>
              <a:gd name="connsiteY1-50" fmla="*/ 422091 h 2038556"/>
              <a:gd name="connsiteX2-51" fmla="*/ 732423 w 732430"/>
              <a:gd name="connsiteY2-52" fmla="*/ 2038556 h 2038556"/>
            </a:gdLst>
            <a:ahLst/>
            <a:cxnLst>
              <a:cxn ang="0">
                <a:pos x="connsiteX0-1" y="connsiteY0-2"/>
              </a:cxn>
              <a:cxn ang="0">
                <a:pos x="connsiteX1-3" y="connsiteY1-4"/>
              </a:cxn>
              <a:cxn ang="0">
                <a:pos x="connsiteX2-5" y="connsiteY2-6"/>
              </a:cxn>
            </a:cxnLst>
            <a:rect l="l" t="t" r="r" b="b"/>
            <a:pathLst>
              <a:path w="732430" h="2038556">
                <a:moveTo>
                  <a:pt x="0" y="0"/>
                </a:moveTo>
                <a:lnTo>
                  <a:pt x="729503" y="422091"/>
                </a:lnTo>
                <a:cubicBezTo>
                  <a:pt x="729318" y="1358516"/>
                  <a:pt x="732608" y="1102131"/>
                  <a:pt x="732423" y="2038556"/>
                </a:cubicBezTo>
              </a:path>
            </a:pathLst>
          </a:custGeom>
          <a:noFill/>
          <a:ln w="19050" cap="flat">
            <a:gradFill>
              <a:gsLst>
                <a:gs pos="0">
                  <a:schemeClr val="accent3">
                    <a:alpha val="0"/>
                  </a:schemeClr>
                </a:gs>
                <a:gs pos="100000">
                  <a:schemeClr val="accent3">
                    <a:alpha val="0"/>
                  </a:schemeClr>
                </a:gs>
                <a:gs pos="51000">
                  <a:srgbClr val="FFFFFF"/>
                </a:gs>
              </a:gsLst>
              <a:lin ang="1800000" scaled="0"/>
            </a:grad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17" name="任意多边形: 形状 40"/>
          <p:cNvSpPr/>
          <p:nvPr userDrawn="1">
            <p:custDataLst>
              <p:tags r:id="rId8"/>
            </p:custDataLst>
          </p:nvPr>
        </p:nvSpPr>
        <p:spPr>
          <a:xfrm>
            <a:off x="2719070" y="2425065"/>
            <a:ext cx="999490" cy="578485"/>
          </a:xfrm>
          <a:custGeom>
            <a:avLst/>
            <a:gdLst>
              <a:gd name="connsiteX0" fmla="*/ 924113 w 924113"/>
              <a:gd name="connsiteY0" fmla="*/ 543722 h 3352995"/>
              <a:gd name="connsiteX1" fmla="*/ 923557 w 924113"/>
              <a:gd name="connsiteY1" fmla="*/ 3352996 h 3352995"/>
              <a:gd name="connsiteX2" fmla="*/ 0 w 924113"/>
              <a:gd name="connsiteY2" fmla="*/ 3352996 h 3352995"/>
              <a:gd name="connsiteX3" fmla="*/ 0 w 924113"/>
              <a:gd name="connsiteY3" fmla="*/ 0 h 3352995"/>
              <a:gd name="connsiteX0-1" fmla="*/ 0 w 924113"/>
              <a:gd name="connsiteY0-2" fmla="*/ 3352996 h 3419719"/>
              <a:gd name="connsiteX1-3" fmla="*/ 0 w 924113"/>
              <a:gd name="connsiteY1-4" fmla="*/ 0 h 3419719"/>
              <a:gd name="connsiteX2-5" fmla="*/ 924113 w 924113"/>
              <a:gd name="connsiteY2-6" fmla="*/ 543722 h 3419719"/>
              <a:gd name="connsiteX3-7" fmla="*/ 923557 w 924113"/>
              <a:gd name="connsiteY3-8" fmla="*/ 3352996 h 3419719"/>
              <a:gd name="connsiteX4" fmla="*/ 66723 w 924113"/>
              <a:gd name="connsiteY4" fmla="*/ 3419719 h 3419719"/>
              <a:gd name="connsiteX0-9" fmla="*/ 0 w 924113"/>
              <a:gd name="connsiteY0-10" fmla="*/ 0 h 3419719"/>
              <a:gd name="connsiteX1-11" fmla="*/ 924113 w 924113"/>
              <a:gd name="connsiteY1-12" fmla="*/ 543722 h 3419719"/>
              <a:gd name="connsiteX2-13" fmla="*/ 923557 w 924113"/>
              <a:gd name="connsiteY2-14" fmla="*/ 3352996 h 3419719"/>
              <a:gd name="connsiteX3-15" fmla="*/ 66723 w 924113"/>
              <a:gd name="connsiteY3-16" fmla="*/ 3419719 h 3419719"/>
              <a:gd name="connsiteX0-17" fmla="*/ 0 w 924113"/>
              <a:gd name="connsiteY0-18" fmla="*/ 0 h 3352996"/>
              <a:gd name="connsiteX1-19" fmla="*/ 924113 w 924113"/>
              <a:gd name="connsiteY1-20" fmla="*/ 543722 h 3352996"/>
              <a:gd name="connsiteX2-21" fmla="*/ 923557 w 924113"/>
              <a:gd name="connsiteY2-22" fmla="*/ 3352996 h 3352996"/>
              <a:gd name="connsiteX0-23" fmla="*/ 0 w 924113"/>
              <a:gd name="connsiteY0-24" fmla="*/ 0 h 2410399"/>
              <a:gd name="connsiteX1-25" fmla="*/ 924113 w 924113"/>
              <a:gd name="connsiteY1-26" fmla="*/ 543722 h 2410399"/>
              <a:gd name="connsiteX2-27" fmla="*/ 923557 w 924113"/>
              <a:gd name="connsiteY2-28" fmla="*/ 2410399 h 2410399"/>
              <a:gd name="connsiteX0-29" fmla="*/ 0 w 830283"/>
              <a:gd name="connsiteY0-30" fmla="*/ 0 h 2344371"/>
              <a:gd name="connsiteX1-31" fmla="*/ 830283 w 830283"/>
              <a:gd name="connsiteY1-32" fmla="*/ 477694 h 2344371"/>
              <a:gd name="connsiteX2-33" fmla="*/ 829727 w 830283"/>
              <a:gd name="connsiteY2-34" fmla="*/ 2344371 h 2344371"/>
              <a:gd name="connsiteX0-35" fmla="*/ 0 w 802482"/>
              <a:gd name="connsiteY0-36" fmla="*/ 0 h 2333945"/>
              <a:gd name="connsiteX1-37" fmla="*/ 802482 w 802482"/>
              <a:gd name="connsiteY1-38" fmla="*/ 467268 h 2333945"/>
              <a:gd name="connsiteX2-39" fmla="*/ 801926 w 802482"/>
              <a:gd name="connsiteY2-40" fmla="*/ 2333945 h 2333945"/>
              <a:gd name="connsiteX0-41" fmla="*/ 0 w 729503"/>
              <a:gd name="connsiteY0-42" fmla="*/ 0 h 2288768"/>
              <a:gd name="connsiteX1-43" fmla="*/ 729503 w 729503"/>
              <a:gd name="connsiteY1-44" fmla="*/ 422091 h 2288768"/>
              <a:gd name="connsiteX2-45" fmla="*/ 728947 w 729503"/>
              <a:gd name="connsiteY2-46" fmla="*/ 2288768 h 2288768"/>
              <a:gd name="connsiteX0-47" fmla="*/ 0 w 732430"/>
              <a:gd name="connsiteY0-48" fmla="*/ 0 h 2038556"/>
              <a:gd name="connsiteX1-49" fmla="*/ 729503 w 732430"/>
              <a:gd name="connsiteY1-50" fmla="*/ 422091 h 2038556"/>
              <a:gd name="connsiteX2-51" fmla="*/ 732423 w 732430"/>
              <a:gd name="connsiteY2-52" fmla="*/ 2038556 h 2038556"/>
              <a:gd name="connsiteX0-53" fmla="*/ 0 w 729503"/>
              <a:gd name="connsiteY0-54" fmla="*/ 0 h 1152390"/>
              <a:gd name="connsiteX1-55" fmla="*/ 729503 w 729503"/>
              <a:gd name="connsiteY1-56" fmla="*/ 422091 h 1152390"/>
              <a:gd name="connsiteX2-57" fmla="*/ 51291 w 729503"/>
              <a:gd name="connsiteY2-58" fmla="*/ 1152390 h 1152390"/>
              <a:gd name="connsiteX0-59" fmla="*/ 0 w 729503"/>
              <a:gd name="connsiteY0-60" fmla="*/ 0 h 422091"/>
              <a:gd name="connsiteX1-61" fmla="*/ 729503 w 729503"/>
              <a:gd name="connsiteY1-62" fmla="*/ 422091 h 422091"/>
            </a:gdLst>
            <a:ahLst/>
            <a:cxnLst>
              <a:cxn ang="0">
                <a:pos x="connsiteX0-1" y="connsiteY0-2"/>
              </a:cxn>
              <a:cxn ang="0">
                <a:pos x="connsiteX1-3" y="connsiteY1-4"/>
              </a:cxn>
            </a:cxnLst>
            <a:rect l="l" t="t" r="r" b="b"/>
            <a:pathLst>
              <a:path w="729503" h="422091">
                <a:moveTo>
                  <a:pt x="0" y="0"/>
                </a:moveTo>
                <a:lnTo>
                  <a:pt x="729503" y="422091"/>
                </a:lnTo>
              </a:path>
            </a:pathLst>
          </a:custGeom>
          <a:noFill/>
          <a:ln w="19050" cap="flat">
            <a:gradFill>
              <a:gsLst>
                <a:gs pos="67000">
                  <a:schemeClr val="accent3">
                    <a:alpha val="0"/>
                  </a:schemeClr>
                </a:gs>
                <a:gs pos="29000">
                  <a:srgbClr val="FFFFFF"/>
                </a:gs>
              </a:gsLst>
              <a:lin ang="8400000" scaled="0"/>
            </a:grad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20" name="任意多边形: 形状 41"/>
          <p:cNvSpPr/>
          <p:nvPr userDrawn="1">
            <p:custDataLst>
              <p:tags r:id="rId9"/>
            </p:custDataLst>
          </p:nvPr>
        </p:nvSpPr>
        <p:spPr>
          <a:xfrm flipH="1">
            <a:off x="3710940" y="2245360"/>
            <a:ext cx="1270000" cy="4606290"/>
          </a:xfrm>
          <a:custGeom>
            <a:avLst/>
            <a:gdLst>
              <a:gd name="connsiteX0" fmla="*/ 924113 w 924113"/>
              <a:gd name="connsiteY0" fmla="*/ 543722 h 3352995"/>
              <a:gd name="connsiteX1" fmla="*/ 923557 w 924113"/>
              <a:gd name="connsiteY1" fmla="*/ 3352996 h 3352995"/>
              <a:gd name="connsiteX2" fmla="*/ 0 w 924113"/>
              <a:gd name="connsiteY2" fmla="*/ 3352996 h 3352995"/>
              <a:gd name="connsiteX3" fmla="*/ 0 w 924113"/>
              <a:gd name="connsiteY3" fmla="*/ 0 h 3352995"/>
            </a:gdLst>
            <a:ahLst/>
            <a:cxnLst>
              <a:cxn ang="0">
                <a:pos x="connsiteX0" y="connsiteY0"/>
              </a:cxn>
              <a:cxn ang="0">
                <a:pos x="connsiteX1" y="connsiteY1"/>
              </a:cxn>
              <a:cxn ang="0">
                <a:pos x="connsiteX2" y="connsiteY2"/>
              </a:cxn>
              <a:cxn ang="0">
                <a:pos x="connsiteX3" y="connsiteY3"/>
              </a:cxn>
            </a:cxnLst>
            <a:rect l="l" t="t" r="r" b="b"/>
            <a:pathLst>
              <a:path w="924113" h="3352995">
                <a:moveTo>
                  <a:pt x="924113" y="543722"/>
                </a:moveTo>
                <a:lnTo>
                  <a:pt x="923557" y="3352996"/>
                </a:lnTo>
                <a:lnTo>
                  <a:pt x="0" y="3352996"/>
                </a:lnTo>
                <a:lnTo>
                  <a:pt x="0" y="0"/>
                </a:lnTo>
                <a:close/>
              </a:path>
            </a:pathLst>
          </a:custGeom>
          <a:gradFill flip="none" rotWithShape="1">
            <a:gsLst>
              <a:gs pos="36000">
                <a:schemeClr val="accent3">
                  <a:lumMod val="25000"/>
                  <a:alpha val="97000"/>
                </a:schemeClr>
              </a:gs>
              <a:gs pos="83000">
                <a:schemeClr val="accent3">
                  <a:alpha val="0"/>
                </a:schemeClr>
              </a:gs>
            </a:gsLst>
            <a:lin ang="18000000" scaled="0"/>
            <a:tileRect/>
          </a:gradFill>
          <a:ln w="19050" cap="flat">
            <a:no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21" name="任意多边形: 形状 42"/>
          <p:cNvSpPr/>
          <p:nvPr userDrawn="1">
            <p:custDataLst>
              <p:tags r:id="rId10"/>
            </p:custDataLst>
          </p:nvPr>
        </p:nvSpPr>
        <p:spPr>
          <a:xfrm flipH="1">
            <a:off x="2446020" y="2263140"/>
            <a:ext cx="1264920" cy="4594225"/>
          </a:xfrm>
          <a:custGeom>
            <a:avLst/>
            <a:gdLst>
              <a:gd name="connsiteX0" fmla="*/ 923000 w 922999"/>
              <a:gd name="connsiteY0" fmla="*/ 3352439 h 3352439"/>
              <a:gd name="connsiteX1" fmla="*/ 650 w 922999"/>
              <a:gd name="connsiteY1" fmla="*/ 3352439 h 3352439"/>
              <a:gd name="connsiteX2" fmla="*/ 0 w 922999"/>
              <a:gd name="connsiteY2" fmla="*/ 543165 h 3352439"/>
              <a:gd name="connsiteX3" fmla="*/ 916875 w 922999"/>
              <a:gd name="connsiteY3" fmla="*/ 0 h 3352439"/>
            </a:gdLst>
            <a:ahLst/>
            <a:cxnLst>
              <a:cxn ang="0">
                <a:pos x="connsiteX0" y="connsiteY0"/>
              </a:cxn>
              <a:cxn ang="0">
                <a:pos x="connsiteX1" y="connsiteY1"/>
              </a:cxn>
              <a:cxn ang="0">
                <a:pos x="connsiteX2" y="connsiteY2"/>
              </a:cxn>
              <a:cxn ang="0">
                <a:pos x="connsiteX3" y="connsiteY3"/>
              </a:cxn>
            </a:cxnLst>
            <a:rect l="l" t="t" r="r" b="b"/>
            <a:pathLst>
              <a:path w="922999" h="3352439">
                <a:moveTo>
                  <a:pt x="923000" y="3352439"/>
                </a:moveTo>
                <a:lnTo>
                  <a:pt x="650" y="3352439"/>
                </a:lnTo>
                <a:lnTo>
                  <a:pt x="0" y="543165"/>
                </a:lnTo>
                <a:lnTo>
                  <a:pt x="916875" y="0"/>
                </a:lnTo>
                <a:close/>
              </a:path>
            </a:pathLst>
          </a:custGeom>
          <a:gradFill flip="none" rotWithShape="1">
            <a:gsLst>
              <a:gs pos="68000">
                <a:schemeClr val="accent3">
                  <a:lumMod val="25000"/>
                  <a:alpha val="97000"/>
                </a:schemeClr>
              </a:gs>
              <a:gs pos="99000">
                <a:schemeClr val="accent3">
                  <a:alpha val="0"/>
                </a:schemeClr>
              </a:gs>
            </a:gsLst>
            <a:lin ang="14400000" scaled="0"/>
            <a:tileRect/>
          </a:gradFill>
          <a:ln w="19050" cap="flat">
            <a:noFill/>
            <a:prstDash val="solid"/>
            <a:miter/>
          </a:ln>
        </p:spPr>
        <p:txBody>
          <a:bodyPr rtlCol="0" anchor="ct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44" name="任意多边形: 形状 43"/>
          <p:cNvSpPr/>
          <p:nvPr userDrawn="1">
            <p:custDataLst>
              <p:tags r:id="rId11"/>
            </p:custDataLst>
          </p:nvPr>
        </p:nvSpPr>
        <p:spPr>
          <a:xfrm flipH="1">
            <a:off x="2454275" y="1520825"/>
            <a:ext cx="2522855" cy="1492250"/>
          </a:xfrm>
          <a:custGeom>
            <a:avLst/>
            <a:gdLst>
              <a:gd name="connsiteX0" fmla="*/ 1840988 w 1840987"/>
              <a:gd name="connsiteY0" fmla="*/ 544371 h 1088742"/>
              <a:gd name="connsiteX1" fmla="*/ 915576 w 1840987"/>
              <a:gd name="connsiteY1" fmla="*/ 0 h 1088742"/>
              <a:gd name="connsiteX2" fmla="*/ 0 w 1840987"/>
              <a:gd name="connsiteY2" fmla="*/ 543814 h 1088742"/>
              <a:gd name="connsiteX3" fmla="*/ 928753 w 1840987"/>
              <a:gd name="connsiteY3" fmla="*/ 1088742 h 1088742"/>
            </a:gdLst>
            <a:ahLst/>
            <a:cxnLst>
              <a:cxn ang="0">
                <a:pos x="connsiteX0" y="connsiteY0"/>
              </a:cxn>
              <a:cxn ang="0">
                <a:pos x="connsiteX1" y="connsiteY1"/>
              </a:cxn>
              <a:cxn ang="0">
                <a:pos x="connsiteX2" y="connsiteY2"/>
              </a:cxn>
              <a:cxn ang="0">
                <a:pos x="connsiteX3" y="connsiteY3"/>
              </a:cxn>
            </a:cxnLst>
            <a:rect l="l" t="t" r="r" b="b"/>
            <a:pathLst>
              <a:path w="1840987" h="1088742">
                <a:moveTo>
                  <a:pt x="1840988" y="544371"/>
                </a:moveTo>
                <a:lnTo>
                  <a:pt x="915576" y="0"/>
                </a:lnTo>
                <a:lnTo>
                  <a:pt x="0" y="543814"/>
                </a:lnTo>
                <a:lnTo>
                  <a:pt x="928753" y="1088742"/>
                </a:lnTo>
                <a:close/>
              </a:path>
            </a:pathLst>
          </a:custGeom>
          <a:gradFill flip="none" rotWithShape="1">
            <a:gsLst>
              <a:gs pos="20000">
                <a:schemeClr val="accent3">
                  <a:lumMod val="75000"/>
                  <a:alpha val="0"/>
                </a:schemeClr>
              </a:gs>
              <a:gs pos="93000">
                <a:schemeClr val="accent3">
                  <a:lumMod val="75000"/>
                  <a:alpha val="35000"/>
                </a:schemeClr>
              </a:gs>
            </a:gsLst>
            <a:lin ang="21000000" scaled="0"/>
            <a:tileRect/>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45" name="任意多边形: 形状 44"/>
          <p:cNvSpPr/>
          <p:nvPr userDrawn="1">
            <p:custDataLst>
              <p:tags r:id="rId12"/>
            </p:custDataLst>
          </p:nvPr>
        </p:nvSpPr>
        <p:spPr>
          <a:xfrm flipH="1">
            <a:off x="925830" y="4208145"/>
            <a:ext cx="2441575" cy="2632710"/>
          </a:xfrm>
          <a:custGeom>
            <a:avLst/>
            <a:gdLst>
              <a:gd name="connsiteX0" fmla="*/ 1781781 w 1781780"/>
              <a:gd name="connsiteY0" fmla="*/ 1051993 h 1921075"/>
              <a:gd name="connsiteX1" fmla="*/ 1781781 w 1781780"/>
              <a:gd name="connsiteY1" fmla="*/ 1921075 h 1921075"/>
              <a:gd name="connsiteX2" fmla="*/ 0 w 1781780"/>
              <a:gd name="connsiteY2" fmla="*/ 1921075 h 1921075"/>
              <a:gd name="connsiteX3" fmla="*/ 0 w 1781780"/>
              <a:gd name="connsiteY3" fmla="*/ 0 h 1921075"/>
            </a:gdLst>
            <a:ahLst/>
            <a:cxnLst>
              <a:cxn ang="0">
                <a:pos x="connsiteX0" y="connsiteY0"/>
              </a:cxn>
              <a:cxn ang="0">
                <a:pos x="connsiteX1" y="connsiteY1"/>
              </a:cxn>
              <a:cxn ang="0">
                <a:pos x="connsiteX2" y="connsiteY2"/>
              </a:cxn>
              <a:cxn ang="0">
                <a:pos x="connsiteX3" y="connsiteY3"/>
              </a:cxn>
            </a:cxnLst>
            <a:rect l="l" t="t" r="r" b="b"/>
            <a:pathLst>
              <a:path w="1781780" h="1921075">
                <a:moveTo>
                  <a:pt x="1781781" y="1051993"/>
                </a:moveTo>
                <a:lnTo>
                  <a:pt x="1781781" y="1921075"/>
                </a:lnTo>
                <a:lnTo>
                  <a:pt x="0" y="1921075"/>
                </a:lnTo>
                <a:lnTo>
                  <a:pt x="0" y="0"/>
                </a:lnTo>
                <a:close/>
              </a:path>
            </a:pathLst>
          </a:custGeom>
          <a:gradFill>
            <a:gsLst>
              <a:gs pos="84000">
                <a:srgbClr val="262626"/>
              </a:gs>
              <a:gs pos="30000">
                <a:srgbClr val="0D0D0D"/>
              </a:gs>
            </a:gsLst>
            <a:lin ang="1440000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46" name="任意多边形: 形状 45"/>
          <p:cNvSpPr/>
          <p:nvPr userDrawn="1">
            <p:custDataLst>
              <p:tags r:id="rId13"/>
            </p:custDataLst>
          </p:nvPr>
        </p:nvSpPr>
        <p:spPr>
          <a:xfrm flipH="1">
            <a:off x="10160" y="2236470"/>
            <a:ext cx="3367405" cy="3415030"/>
          </a:xfrm>
          <a:custGeom>
            <a:avLst/>
            <a:gdLst>
              <a:gd name="connsiteX0" fmla="*/ 2457094 w 2457094"/>
              <a:gd name="connsiteY0" fmla="*/ 0 h 2491894"/>
              <a:gd name="connsiteX1" fmla="*/ 2457094 w 2457094"/>
              <a:gd name="connsiteY1" fmla="*/ 2093871 h 2491894"/>
              <a:gd name="connsiteX2" fmla="*/ 1786328 w 2457094"/>
              <a:gd name="connsiteY2" fmla="*/ 2491895 h 2491894"/>
              <a:gd name="connsiteX3" fmla="*/ 0 w 2457094"/>
              <a:gd name="connsiteY3" fmla="*/ 1438695 h 2491894"/>
            </a:gdLst>
            <a:ahLst/>
            <a:cxnLst>
              <a:cxn ang="0">
                <a:pos x="connsiteX0" y="connsiteY0"/>
              </a:cxn>
              <a:cxn ang="0">
                <a:pos x="connsiteX1" y="connsiteY1"/>
              </a:cxn>
              <a:cxn ang="0">
                <a:pos x="connsiteX2" y="connsiteY2"/>
              </a:cxn>
              <a:cxn ang="0">
                <a:pos x="connsiteX3" y="connsiteY3"/>
              </a:cxn>
            </a:cxnLst>
            <a:rect l="l" t="t" r="r" b="b"/>
            <a:pathLst>
              <a:path w="2457094" h="2491894">
                <a:moveTo>
                  <a:pt x="2457094" y="0"/>
                </a:moveTo>
                <a:lnTo>
                  <a:pt x="2457094" y="2093871"/>
                </a:lnTo>
                <a:lnTo>
                  <a:pt x="1786328" y="2491895"/>
                </a:lnTo>
                <a:lnTo>
                  <a:pt x="0" y="1438695"/>
                </a:lnTo>
                <a:close/>
              </a:path>
            </a:pathLst>
          </a:custGeom>
          <a:gradFill>
            <a:gsLst>
              <a:gs pos="100000">
                <a:srgbClr val="404040"/>
              </a:gs>
              <a:gs pos="36000">
                <a:srgbClr val="262626"/>
              </a:gs>
            </a:gsLst>
            <a:lin ang="14400000" scaled="0"/>
          </a:gradFill>
          <a:ln w="9278" cap="flat">
            <a:no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47" name="任意多边形: 形状 46"/>
          <p:cNvSpPr/>
          <p:nvPr userDrawn="1">
            <p:custDataLst>
              <p:tags r:id="rId14"/>
            </p:custDataLst>
          </p:nvPr>
        </p:nvSpPr>
        <p:spPr>
          <a:xfrm flipH="1">
            <a:off x="0" y="4771390"/>
            <a:ext cx="2404745" cy="875030"/>
          </a:xfrm>
          <a:custGeom>
            <a:avLst/>
            <a:gdLst>
              <a:gd name="connsiteX0" fmla="*/ 2457094 w 2457094"/>
              <a:gd name="connsiteY0" fmla="*/ 0 h 2491894"/>
              <a:gd name="connsiteX1" fmla="*/ 2457094 w 2457094"/>
              <a:gd name="connsiteY1" fmla="*/ 2093871 h 2491894"/>
              <a:gd name="connsiteX2" fmla="*/ 1786328 w 2457094"/>
              <a:gd name="connsiteY2" fmla="*/ 2491895 h 2491894"/>
              <a:gd name="connsiteX3" fmla="*/ 0 w 2457094"/>
              <a:gd name="connsiteY3" fmla="*/ 1438695 h 2491894"/>
              <a:gd name="connsiteX0-1" fmla="*/ 2457094 w 2523817"/>
              <a:gd name="connsiteY0-2" fmla="*/ 0 h 2491895"/>
              <a:gd name="connsiteX1-3" fmla="*/ 2457094 w 2523817"/>
              <a:gd name="connsiteY1-4" fmla="*/ 2093871 h 2491895"/>
              <a:gd name="connsiteX2-5" fmla="*/ 1786328 w 2523817"/>
              <a:gd name="connsiteY2-6" fmla="*/ 2491895 h 2491895"/>
              <a:gd name="connsiteX3-7" fmla="*/ 0 w 2523817"/>
              <a:gd name="connsiteY3-8" fmla="*/ 1438695 h 2491895"/>
              <a:gd name="connsiteX4" fmla="*/ 2523817 w 2523817"/>
              <a:gd name="connsiteY4" fmla="*/ 66723 h 2491895"/>
              <a:gd name="connsiteX0-9" fmla="*/ 2457094 w 2457094"/>
              <a:gd name="connsiteY0-10" fmla="*/ 0 h 2491895"/>
              <a:gd name="connsiteX1-11" fmla="*/ 2457094 w 2457094"/>
              <a:gd name="connsiteY1-12" fmla="*/ 2093871 h 2491895"/>
              <a:gd name="connsiteX2-13" fmla="*/ 1786328 w 2457094"/>
              <a:gd name="connsiteY2-14" fmla="*/ 2491895 h 2491895"/>
              <a:gd name="connsiteX3-15" fmla="*/ 0 w 2457094"/>
              <a:gd name="connsiteY3-16" fmla="*/ 1438695 h 2491895"/>
              <a:gd name="connsiteX0-17" fmla="*/ 2457094 w 2457094"/>
              <a:gd name="connsiteY0-18" fmla="*/ 655176 h 1053200"/>
              <a:gd name="connsiteX1-19" fmla="*/ 1786328 w 2457094"/>
              <a:gd name="connsiteY1-20" fmla="*/ 1053200 h 1053200"/>
              <a:gd name="connsiteX2-21" fmla="*/ 0 w 2457094"/>
              <a:gd name="connsiteY2-22" fmla="*/ 0 h 1053200"/>
              <a:gd name="connsiteX0-23" fmla="*/ 2114211 w 2114211"/>
              <a:gd name="connsiteY0-24" fmla="*/ 469834 h 867858"/>
              <a:gd name="connsiteX1-25" fmla="*/ 1443445 w 2114211"/>
              <a:gd name="connsiteY1-26" fmla="*/ 867858 h 867858"/>
              <a:gd name="connsiteX2-27" fmla="*/ 0 w 2114211"/>
              <a:gd name="connsiteY2-28" fmla="*/ 0 h 867858"/>
              <a:gd name="connsiteX0-29" fmla="*/ 1476518 w 1476518"/>
              <a:gd name="connsiteY0-30" fmla="*/ 82353 h 480377"/>
              <a:gd name="connsiteX1-31" fmla="*/ 805752 w 1476518"/>
              <a:gd name="connsiteY1-32" fmla="*/ 480377 h 480377"/>
              <a:gd name="connsiteX2-33" fmla="*/ 0 w 1476518"/>
              <a:gd name="connsiteY2-34" fmla="*/ 0 h 480377"/>
              <a:gd name="connsiteX0-35" fmla="*/ 1476518 w 1476518"/>
              <a:gd name="connsiteY0-36" fmla="*/ 73665 h 471689"/>
              <a:gd name="connsiteX1-37" fmla="*/ 805752 w 1476518"/>
              <a:gd name="connsiteY1-38" fmla="*/ 471689 h 471689"/>
              <a:gd name="connsiteX2-39" fmla="*/ 0 w 1476518"/>
              <a:gd name="connsiteY2-40" fmla="*/ 0 h 471689"/>
              <a:gd name="connsiteX0-41" fmla="*/ 1754531 w 1754531"/>
              <a:gd name="connsiteY0-42" fmla="*/ 240473 h 638497"/>
              <a:gd name="connsiteX1-43" fmla="*/ 1083765 w 1754531"/>
              <a:gd name="connsiteY1-44" fmla="*/ 638497 h 638497"/>
              <a:gd name="connsiteX2-45" fmla="*/ 0 w 1754531"/>
              <a:gd name="connsiteY2-46" fmla="*/ 0 h 638497"/>
            </a:gdLst>
            <a:ahLst/>
            <a:cxnLst>
              <a:cxn ang="0">
                <a:pos x="connsiteX0-1" y="connsiteY0-2"/>
              </a:cxn>
              <a:cxn ang="0">
                <a:pos x="connsiteX1-3" y="connsiteY1-4"/>
              </a:cxn>
              <a:cxn ang="0">
                <a:pos x="connsiteX2-5" y="connsiteY2-6"/>
              </a:cxn>
            </a:cxnLst>
            <a:rect l="l" t="t" r="r" b="b"/>
            <a:pathLst>
              <a:path w="1754531" h="638497">
                <a:moveTo>
                  <a:pt x="1754531" y="240473"/>
                </a:moveTo>
                <a:lnTo>
                  <a:pt x="1083765" y="638497"/>
                </a:lnTo>
                <a:lnTo>
                  <a:pt x="0" y="0"/>
                </a:lnTo>
              </a:path>
            </a:pathLst>
          </a:custGeom>
          <a:noFill/>
          <a:ln w="9278" cap="flat">
            <a:gradFill>
              <a:gsLst>
                <a:gs pos="76000">
                  <a:schemeClr val="bg1">
                    <a:alpha val="0"/>
                  </a:schemeClr>
                </a:gs>
                <a:gs pos="19000">
                  <a:schemeClr val="bg2">
                    <a:alpha val="0"/>
                  </a:schemeClr>
                </a:gs>
                <a:gs pos="48000">
                  <a:schemeClr val="tx2">
                    <a:alpha val="55000"/>
                  </a:schemeClr>
                </a:gs>
              </a:gsLst>
              <a:lin ang="9600000" scaled="0"/>
            </a:gradFill>
            <a:prstDash val="solid"/>
            <a:miter/>
          </a:ln>
        </p:spPr>
        <p:txBody>
          <a:bodyPr rtlCol="0" anchor="ctr"/>
          <a:lstStyle/>
          <a:p>
            <a:endParaRPr lang="en-US">
              <a:latin typeface="Arial" panose="020B0604020202020204" pitchFamily="34" charset="0"/>
              <a:cs typeface="Arial" panose="020B0604020202020204" pitchFamily="34" charset="0"/>
              <a:sym typeface="Arial" panose="020B0604020202020204" pitchFamily="34" charset="0"/>
            </a:endParaRPr>
          </a:p>
        </p:txBody>
      </p:sp>
      <p:sp>
        <p:nvSpPr>
          <p:cNvPr id="49" name="任意多边形: 形状 48"/>
          <p:cNvSpPr/>
          <p:nvPr userDrawn="1">
            <p:custDataLst>
              <p:tags r:id="rId15"/>
            </p:custDataLst>
          </p:nvPr>
        </p:nvSpPr>
        <p:spPr>
          <a:xfrm flipH="1">
            <a:off x="4351020" y="4608195"/>
            <a:ext cx="6221730" cy="2232025"/>
          </a:xfrm>
          <a:custGeom>
            <a:avLst/>
            <a:gdLst>
              <a:gd name="connsiteX0" fmla="*/ 4539736 w 4539736"/>
              <a:gd name="connsiteY0" fmla="*/ 1040393 h 1628844"/>
              <a:gd name="connsiteX1" fmla="*/ 3541568 w 4539736"/>
              <a:gd name="connsiteY1" fmla="*/ 1628845 h 1628844"/>
              <a:gd name="connsiteX2" fmla="*/ 0 w 4539736"/>
              <a:gd name="connsiteY2" fmla="*/ 1628845 h 1628844"/>
              <a:gd name="connsiteX3" fmla="*/ 1179038 w 4539736"/>
              <a:gd name="connsiteY3" fmla="*/ 933764 h 1628844"/>
              <a:gd name="connsiteX4" fmla="*/ 2762781 w 4539736"/>
              <a:gd name="connsiteY4" fmla="*/ 0 h 1628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9736" h="1628844">
                <a:moveTo>
                  <a:pt x="4539736" y="1040393"/>
                </a:moveTo>
                <a:lnTo>
                  <a:pt x="3541568" y="1628845"/>
                </a:lnTo>
                <a:lnTo>
                  <a:pt x="0" y="1628845"/>
                </a:lnTo>
                <a:lnTo>
                  <a:pt x="1179038" y="933764"/>
                </a:lnTo>
                <a:lnTo>
                  <a:pt x="2762781" y="0"/>
                </a:lnTo>
                <a:close/>
              </a:path>
            </a:pathLst>
          </a:custGeom>
          <a:gradFill>
            <a:gsLst>
              <a:gs pos="100000">
                <a:srgbClr val="404040"/>
              </a:gs>
              <a:gs pos="36000">
                <a:srgbClr val="262626"/>
              </a:gs>
            </a:gsLst>
            <a:lin ang="1440000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50" name="任意多边形: 形状 49"/>
          <p:cNvSpPr/>
          <p:nvPr userDrawn="1">
            <p:custDataLst>
              <p:tags r:id="rId16"/>
            </p:custDataLst>
          </p:nvPr>
        </p:nvSpPr>
        <p:spPr>
          <a:xfrm flipH="1">
            <a:off x="4351020" y="6033770"/>
            <a:ext cx="1395730" cy="823595"/>
          </a:xfrm>
          <a:custGeom>
            <a:avLst/>
            <a:gdLst>
              <a:gd name="connsiteX0" fmla="*/ 985826 w 985826"/>
              <a:gd name="connsiteY0" fmla="*/ 0 h 582048"/>
              <a:gd name="connsiteX1" fmla="*/ 985826 w 985826"/>
              <a:gd name="connsiteY1" fmla="*/ 582048 h 582048"/>
              <a:gd name="connsiteX2" fmla="*/ 0 w 985826"/>
              <a:gd name="connsiteY2" fmla="*/ 582048 h 582048"/>
            </a:gdLst>
            <a:ahLst/>
            <a:cxnLst>
              <a:cxn ang="0">
                <a:pos x="connsiteX0" y="connsiteY0"/>
              </a:cxn>
              <a:cxn ang="0">
                <a:pos x="connsiteX1" y="connsiteY1"/>
              </a:cxn>
              <a:cxn ang="0">
                <a:pos x="connsiteX2" y="connsiteY2"/>
              </a:cxn>
            </a:cxnLst>
            <a:rect l="l" t="t" r="r" b="b"/>
            <a:pathLst>
              <a:path w="985826" h="582048">
                <a:moveTo>
                  <a:pt x="985826" y="0"/>
                </a:moveTo>
                <a:lnTo>
                  <a:pt x="985826" y="582048"/>
                </a:lnTo>
                <a:lnTo>
                  <a:pt x="0" y="582048"/>
                </a:lnTo>
                <a:close/>
              </a:path>
            </a:pathLst>
          </a:custGeom>
          <a:gradFill>
            <a:gsLst>
              <a:gs pos="95000">
                <a:srgbClr val="404040"/>
              </a:gs>
              <a:gs pos="30000">
                <a:srgbClr val="262626"/>
              </a:gs>
            </a:gsLst>
            <a:lin ang="14400000" scaled="0"/>
          </a:gradFill>
          <a:ln w="927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a:latin typeface="Arial" panose="020B0604020202020204" pitchFamily="34" charset="0"/>
              <a:cs typeface="Arial" panose="020B0604020202020204" pitchFamily="34" charset="0"/>
              <a:sym typeface="Arial" panose="020B0604020202020204" pitchFamily="34" charset="0"/>
            </a:endParaRPr>
          </a:p>
        </p:txBody>
      </p:sp>
      <p:sp>
        <p:nvSpPr>
          <p:cNvPr id="2" name="标题 1"/>
          <p:cNvSpPr>
            <a:spLocks noGrp="1"/>
          </p:cNvSpPr>
          <p:nvPr userDrawn="1">
            <p:ph type="title" hasCustomPrompt="1"/>
            <p:custDataLst>
              <p:tags r:id="rId17"/>
            </p:custDataLst>
          </p:nvPr>
        </p:nvSpPr>
        <p:spPr>
          <a:xfrm>
            <a:off x="6096000" y="1818936"/>
            <a:ext cx="5512904" cy="1081088"/>
          </a:xfrm>
          <a:prstGeom prst="rect">
            <a:avLst/>
          </a:prstGeom>
        </p:spPr>
        <p:txBody>
          <a:bodyPr wrap="square" anchor="b">
            <a:normAutofit/>
          </a:bodyPr>
          <a:lstStyle>
            <a:lvl1pPr>
              <a:defRPr sz="7200">
                <a:latin typeface="+mj-lt"/>
                <a:sym typeface="Arial" panose="020B0604020202020204" pitchFamily="34" charset="0"/>
              </a:defRPr>
            </a:lvl1pPr>
          </a:lstStyle>
          <a:p>
            <a:r>
              <a:rPr lang="en-US" dirty="0">
                <a:latin typeface="+mj-lt"/>
              </a:rPr>
              <a:t>Click to add title</a:t>
            </a:r>
            <a:endParaRPr lang="en-US" dirty="0"/>
          </a:p>
        </p:txBody>
      </p:sp>
      <p:sp>
        <p:nvSpPr>
          <p:cNvPr id="7" name="日期占位符 6"/>
          <p:cNvSpPr>
            <a:spLocks noGrp="1"/>
          </p:cNvSpPr>
          <p:nvPr userDrawn="1">
            <p:ph type="dt" sz="half" idx="10"/>
            <p:custDataLst>
              <p:tags r:id="rId18"/>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r>
              <a:rPr lang="en-US"/>
              <a:t>Date Area</a:t>
            </a:r>
            <a:endParaRPr lang="en-US"/>
          </a:p>
        </p:txBody>
      </p:sp>
      <p:sp>
        <p:nvSpPr>
          <p:cNvPr id="8" name="页脚占位符 7"/>
          <p:cNvSpPr>
            <a:spLocks noGrp="1"/>
          </p:cNvSpPr>
          <p:nvPr userDrawn="1">
            <p:ph type="ftr" sz="quarter" idx="11"/>
            <p:custDataLst>
              <p:tags r:id="rId19"/>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endParaRPr lang="en-US" dirty="0"/>
          </a:p>
        </p:txBody>
      </p:sp>
      <p:sp>
        <p:nvSpPr>
          <p:cNvPr id="9" name="灯片编号占位符 8"/>
          <p:cNvSpPr>
            <a:spLocks noGrp="1"/>
          </p:cNvSpPr>
          <p:nvPr userDrawn="1">
            <p:ph type="sldNum" sz="quarter" idx="12"/>
            <p:custDataLst>
              <p:tags r:id="rId20"/>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fld id="{BE5F26B5-172A-4DC2-B0B7-181CFC56B87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5.xml"/><Relationship Id="rId8" Type="http://schemas.openxmlformats.org/officeDocument/2006/relationships/slideLayout" Target="../slideLayouts/slideLayout14.xml"/><Relationship Id="rId7" Type="http://schemas.openxmlformats.org/officeDocument/2006/relationships/slideLayout" Target="../slideLayouts/slideLayout13.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 Id="rId3" Type="http://schemas.openxmlformats.org/officeDocument/2006/relationships/slideLayout" Target="../slideLayouts/slideLayout9.xml"/><Relationship Id="rId2" Type="http://schemas.openxmlformats.org/officeDocument/2006/relationships/slideLayout" Target="../slideLayouts/slideLayout8.xml"/><Relationship Id="rId19" Type="http://schemas.openxmlformats.org/officeDocument/2006/relationships/theme" Target="../theme/theme2.xml"/><Relationship Id="rId18" Type="http://schemas.openxmlformats.org/officeDocument/2006/relationships/tags" Target="../tags/tag149.xml"/><Relationship Id="rId17" Type="http://schemas.openxmlformats.org/officeDocument/2006/relationships/tags" Target="../tags/tag148.xml"/><Relationship Id="rId16" Type="http://schemas.openxmlformats.org/officeDocument/2006/relationships/tags" Target="../tags/tag147.xml"/><Relationship Id="rId15" Type="http://schemas.openxmlformats.org/officeDocument/2006/relationships/tags" Target="../tags/tag146.xml"/><Relationship Id="rId14" Type="http://schemas.openxmlformats.org/officeDocument/2006/relationships/tags" Target="../tags/tag145.xml"/><Relationship Id="rId13" Type="http://schemas.openxmlformats.org/officeDocument/2006/relationships/tags" Target="../tags/tag144.xml"/><Relationship Id="rId12" Type="http://schemas.openxmlformats.org/officeDocument/2006/relationships/tags" Target="../tags/tag143.xml"/><Relationship Id="rId11" Type="http://schemas.openxmlformats.org/officeDocument/2006/relationships/slideLayout" Target="../slideLayouts/slideLayout17.xml"/><Relationship Id="rId10" Type="http://schemas.openxmlformats.org/officeDocument/2006/relationships/slideLayout" Target="../slideLayouts/slideLayout16.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BFB11"/>
            </a:gs>
            <a:gs pos="100000">
              <a:srgbClr val="838309"/>
            </a:gs>
          </a:gsLst>
          <a:lin ang="5400000" scaled="0"/>
        </a:gra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12"/>
            </p:custDataLst>
          </p:nvPr>
        </p:nvSpPr>
        <p:spPr>
          <a:xfrm>
            <a:off x="0" y="0"/>
            <a:ext cx="12192000" cy="6858000"/>
          </a:xfrm>
          <a:prstGeom prst="rect">
            <a:avLst/>
          </a:prstGeom>
          <a:gradFill>
            <a:gsLst>
              <a:gs pos="75000">
                <a:srgbClr val="0D0D0D"/>
              </a:gs>
              <a:gs pos="100000">
                <a:schemeClr val="accent1">
                  <a:lumMod val="50000"/>
                </a:schemeClr>
              </a:gs>
            </a:gsLst>
            <a:lin ang="138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4" name="日期占位符 3"/>
          <p:cNvSpPr>
            <a:spLocks noGrp="1"/>
          </p:cNvSpPr>
          <p:nvPr>
            <p:ph type="dt" sz="half" idx="2"/>
            <p:custDataLst>
              <p:tags r:id="rId13"/>
            </p:custDataLst>
          </p:nvPr>
        </p:nvSpPr>
        <p:spPr>
          <a:xfrm>
            <a:off x="695960" y="6356350"/>
            <a:ext cx="2743200" cy="365125"/>
          </a:xfrm>
          <a:prstGeom prst="rect">
            <a:avLst/>
          </a:prstGeom>
        </p:spPr>
        <p:txBody>
          <a:bodyPr vert="horz" lIns="0" tIns="0" rIns="0" bIns="0" rtlCol="0" anchor="ctr">
            <a:normAutofit/>
          </a:bodyPr>
          <a:lstStyle>
            <a:lvl1pPr algn="l">
              <a:defRPr sz="1200">
                <a:solidFill>
                  <a:schemeClr val="tx1">
                    <a:tint val="75000"/>
                  </a:schemeClr>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rPr lang="en-US"/>
              <a:t>Date Area</a:t>
            </a:r>
            <a:endParaRPr lang="en-US"/>
          </a:p>
        </p:txBody>
      </p:sp>
      <p:sp>
        <p:nvSpPr>
          <p:cNvPr id="5" name="页脚占位符 4"/>
          <p:cNvSpPr>
            <a:spLocks noGrp="1"/>
          </p:cNvSpPr>
          <p:nvPr>
            <p:ph type="ftr" sz="quarter" idx="3"/>
            <p:custDataLst>
              <p:tags r:id="rId14"/>
            </p:custDataLst>
          </p:nvPr>
        </p:nvSpPr>
        <p:spPr>
          <a:xfrm>
            <a:off x="4038600" y="6356350"/>
            <a:ext cx="4114800" cy="365125"/>
          </a:xfrm>
          <a:prstGeom prst="rect">
            <a:avLst/>
          </a:prstGeom>
        </p:spPr>
        <p:txBody>
          <a:bodyPr vert="horz" lIns="0" tIns="0" rIns="0" bIns="0" rtlCol="0" anchor="ctr">
            <a:normAutofit/>
          </a:bodyPr>
          <a:lstStyle>
            <a:lvl1pPr algn="ctr">
              <a:defRPr sz="1200">
                <a:solidFill>
                  <a:schemeClr val="tx1">
                    <a:tint val="75000"/>
                  </a:schemeClr>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endParaRPr lang="en-US"/>
          </a:p>
        </p:txBody>
      </p:sp>
      <p:sp>
        <p:nvSpPr>
          <p:cNvPr id="6" name="灯片编号占位符 5"/>
          <p:cNvSpPr>
            <a:spLocks noGrp="1"/>
          </p:cNvSpPr>
          <p:nvPr>
            <p:ph type="sldNum" sz="quarter" idx="4"/>
            <p:custDataLst>
              <p:tags r:id="rId15"/>
            </p:custDataLst>
          </p:nvPr>
        </p:nvSpPr>
        <p:spPr>
          <a:xfrm>
            <a:off x="8753983" y="6356350"/>
            <a:ext cx="2743200" cy="365125"/>
          </a:xfrm>
          <a:prstGeom prst="rect">
            <a:avLst/>
          </a:prstGeom>
        </p:spPr>
        <p:txBody>
          <a:bodyPr vert="horz" lIns="0" tIns="0" rIns="0" bIns="0" rtlCol="0" anchor="ctr">
            <a:normAutofit/>
          </a:bodyPr>
          <a:lstStyle>
            <a:lvl1pPr algn="r">
              <a:defRPr sz="1200">
                <a:solidFill>
                  <a:schemeClr val="tx1">
                    <a:tint val="75000"/>
                  </a:schemeClr>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fld id="{BE5F26B5-172A-4DC2-B0B7-181CFC56B87C}" type="slidenum">
              <a:rPr lang="en-US" smtClean="0"/>
            </a:fld>
            <a:endParaRPr lang="en-US" dirty="0"/>
          </a:p>
        </p:txBody>
      </p:sp>
      <p:sp>
        <p:nvSpPr>
          <p:cNvPr id="9" name="标题占位符 1"/>
          <p:cNvSpPr>
            <a:spLocks noGrp="1"/>
          </p:cNvSpPr>
          <p:nvPr>
            <p:ph type="title"/>
            <p:custDataLst>
              <p:tags r:id="rId16"/>
            </p:custDataLst>
          </p:nvPr>
        </p:nvSpPr>
        <p:spPr>
          <a:xfrm>
            <a:off x="695960" y="360000"/>
            <a:ext cx="10800000" cy="720000"/>
          </a:xfrm>
          <a:prstGeom prst="rect">
            <a:avLst/>
          </a:prstGeom>
        </p:spPr>
        <p:txBody>
          <a:bodyPr vert="horz" wrap="square" lIns="0" tIns="0" rIns="0" bIns="0" rtlCol="0" anchor="b">
            <a:normAutofit/>
          </a:bodyPr>
          <a:lstStyle/>
          <a:p>
            <a:r>
              <a:rPr lang="en-US" dirty="0">
                <a:latin typeface="+mj-lt"/>
              </a:rPr>
              <a:t>Click to add title</a:t>
            </a:r>
            <a:endParaRPr lang="en-US" dirty="0"/>
          </a:p>
        </p:txBody>
      </p:sp>
      <p:sp>
        <p:nvSpPr>
          <p:cNvPr id="10" name="文本占位符 9"/>
          <p:cNvSpPr>
            <a:spLocks noGrp="1"/>
          </p:cNvSpPr>
          <p:nvPr>
            <p:ph type="body" idx="1"/>
            <p:custDataLst>
              <p:tags r:id="rId17"/>
            </p:custDataLst>
          </p:nvPr>
        </p:nvSpPr>
        <p:spPr>
          <a:xfrm>
            <a:off x="695960" y="1301749"/>
            <a:ext cx="10800000" cy="4873625"/>
          </a:xfrm>
          <a:prstGeom prst="rect">
            <a:avLst/>
          </a:prstGeom>
        </p:spPr>
        <p:txBody>
          <a:bodyPr vert="horz" wrap="square" lIns="0" tIns="0" rIns="0" bIns="0" rtlCol="0">
            <a:normAutofit/>
          </a:bodyPr>
          <a:lstStyle/>
          <a:p>
            <a:pPr lvl="0"/>
            <a:r>
              <a:rPr lang="en-US" dirty="0">
                <a:latin typeface="+mn-lt"/>
              </a:rPr>
              <a:t>Click to add text</a:t>
            </a:r>
            <a:endParaRPr lang="en-US" dirty="0"/>
          </a:p>
        </p:txBody>
      </p:sp>
      <p:sp>
        <p:nvSpPr>
          <p:cNvPr id="2" name="KSO_TEMPLATE" hidden="1"/>
          <p:cNvSpPr/>
          <p:nvPr userDrawn="1">
            <p:custDataLst>
              <p:tags r:id="rId18"/>
            </p:custDataLst>
          </p:nvPr>
        </p:nvSpPr>
        <p:spPr>
          <a:xfrm>
            <a:off x="0" y="0"/>
            <a:ext cx="0" cy="0"/>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dk1" tx1="lt1" bg2="dk2" tx2="lt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Lst>
  <p:txStyles>
    <p:titleStyle>
      <a:lvl1pPr algn="l" defTabSz="914400" rtl="0" eaLnBrk="1" latinLnBrk="0" hangingPunct="1">
        <a:lnSpc>
          <a:spcPct val="100000"/>
        </a:lnSpc>
        <a:spcBef>
          <a:spcPct val="0"/>
        </a:spcBef>
        <a:buNone/>
        <a:defRPr sz="3200" b="1" kern="1200">
          <a:gradFill>
            <a:gsLst>
              <a:gs pos="0">
                <a:srgbClr val="FFFFFF"/>
              </a:gs>
              <a:gs pos="100000">
                <a:schemeClr val="accent1"/>
              </a:gs>
            </a:gsLst>
            <a:lin ang="4800000" scaled="0"/>
          </a:gra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sz="2400" kern="1200">
          <a:solidFill>
            <a:srgbClr val="FFFFFF"/>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vl2pPr marL="538480" indent="-206375" algn="l" defTabSz="914400" rtl="0" eaLnBrk="1" latinLnBrk="0" hangingPunct="1">
        <a:lnSpc>
          <a:spcPct val="130000"/>
        </a:lnSpc>
        <a:spcBef>
          <a:spcPts val="0"/>
        </a:spcBef>
        <a:buFont typeface="Arial" panose="020B0604020202020204" pitchFamily="34" charset="0"/>
        <a:buChar char="•"/>
        <a:defRPr sz="2000" kern="1200">
          <a:solidFill>
            <a:srgbClr val="FFFFFF"/>
          </a:solidFill>
          <a:latin typeface="+mn-lt"/>
          <a:ea typeface="+mn-ea"/>
          <a:cs typeface="+mn-cs"/>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rgbClr val="FFFFFF"/>
          </a:solidFill>
          <a:latin typeface="+mn-lt"/>
          <a:ea typeface="+mn-ea"/>
          <a:cs typeface="+mn-cs"/>
        </a:defRPr>
      </a:lvl3pPr>
      <a:lvl4pPr marL="1030605" indent="-149225" algn="l" defTabSz="914400" rtl="0" eaLnBrk="1" latinLnBrk="0" hangingPunct="1">
        <a:lnSpc>
          <a:spcPct val="130000"/>
        </a:lnSpc>
        <a:spcBef>
          <a:spcPts val="0"/>
        </a:spcBef>
        <a:buFont typeface="Arial" panose="020B0604020202020204" pitchFamily="34" charset="0"/>
        <a:buChar char="•"/>
        <a:defRPr sz="1600" kern="1200">
          <a:solidFill>
            <a:srgbClr val="FFFFFF"/>
          </a:solidFill>
          <a:latin typeface="+mn-lt"/>
          <a:ea typeface="+mn-ea"/>
          <a:cs typeface="+mn-cs"/>
        </a:defRPr>
      </a:lvl4pPr>
      <a:lvl5pPr marL="1235075" indent="-127000" algn="l" defTabSz="914400" rtl="0" eaLnBrk="1" latinLnBrk="0" hangingPunct="1">
        <a:lnSpc>
          <a:spcPct val="130000"/>
        </a:lnSpc>
        <a:spcBef>
          <a:spcPts val="0"/>
        </a:spcBef>
        <a:buFont typeface="Arial" panose="020B0604020202020204" pitchFamily="34" charset="0"/>
        <a:buChar char="•"/>
        <a:defRPr sz="14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chart" Target="../charts/char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52.xml"/><Relationship Id="rId2" Type="http://schemas.openxmlformats.org/officeDocument/2006/relationships/tags" Target="../tags/tag151.xml"/><Relationship Id="rId1" Type="http://schemas.openxmlformats.org/officeDocument/2006/relationships/tags" Target="../tags/tag150.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jpe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5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chart" Target="../charts/chart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483870" y="250190"/>
            <a:ext cx="11354435" cy="965200"/>
          </a:xfrm>
          <a:prstGeom prst="rect">
            <a:avLst/>
          </a:prstGeom>
        </p:spPr>
        <p:txBody>
          <a:bodyPr wrap="square">
            <a:noAutofit/>
          </a:bodyPr>
          <a:lstStyle/>
          <a:p>
            <a:r>
              <a:rPr lang="en-US"/>
              <a:t>Employee Data Analysis using Excel </a:t>
            </a:r>
            <a:br>
              <a:rPr lang="en-US"/>
            </a:br>
            <a:endParaRPr lang="en-US" spc="15"/>
          </a:p>
        </p:txBody>
      </p:sp>
      <p:sp>
        <p:nvSpPr>
          <p:cNvPr id="11" name="object 11"/>
          <p:cNvSpPr txBox="1">
            <a:spLocks noGrp="1"/>
          </p:cNvSpPr>
          <p:nvPr>
            <p:ph type="sldNum" sz="quarter" idx="7"/>
          </p:nvPr>
        </p:nvSpPr>
        <p:spPr>
          <a:xfrm>
            <a:off x="11353418" y="6473337"/>
            <a:ext cx="151129" cy="168910"/>
          </a:xfrm>
          <a:prstGeom prst="rect">
            <a:avLst/>
          </a:prstGeom>
        </p:spPr>
        <p:txBody>
          <a:bodyPr/>
          <a:lstStyle/>
          <a:p>
            <a:r>
              <a:t>*</a:t>
            </a:r>
          </a:p>
        </p:txBody>
      </p:sp>
      <p:sp>
        <p:nvSpPr>
          <p:cNvPr id="14" name="TextBox 13"/>
          <p:cNvSpPr txBox="1"/>
          <p:nvPr/>
        </p:nvSpPr>
        <p:spPr>
          <a:xfrm>
            <a:off x="3642360" y="2743200"/>
            <a:ext cx="7522845" cy="2179320"/>
          </a:xfrm>
          <a:prstGeom prst="rect">
            <a:avLst/>
          </a:prstGeom>
          <a:noFill/>
        </p:spPr>
        <p:txBody>
          <a:bodyPr wrap="square" rtlCol="0">
            <a:noAutofit/>
          </a:bodyPr>
          <a:lstStyle/>
          <a:p>
            <a:r>
              <a:rPr lang="en-US" sz="2400"/>
              <a:t>STUDENT NAME: SAKTHIVEL J </a:t>
            </a:r>
            <a:endParaRPr lang="en-US" sz="2400" dirty="0"/>
          </a:p>
          <a:p>
            <a:r>
              <a:rPr lang="en-US" sz="2400" dirty="0"/>
              <a:t>REGISTER NO: 312218469</a:t>
            </a:r>
            <a:endParaRPr lang="en-US" sz="2400" dirty="0"/>
          </a:p>
          <a:p>
            <a:r>
              <a:rPr lang="en-US" sz="2400" dirty="0"/>
              <a:t>NM ID : unm168922uco20</a:t>
            </a:r>
            <a:endParaRPr lang="en-US" sz="2400" dirty="0"/>
          </a:p>
          <a:p>
            <a:r>
              <a:rPr lang="en-US" sz="2400" dirty="0"/>
              <a:t>DEPARTMENT: B.COM GENRAL </a:t>
            </a:r>
            <a:endParaRPr lang="en-US" sz="2400" dirty="0"/>
          </a:p>
          <a:p>
            <a:r>
              <a:rPr lang="en-US" sz="2400" dirty="0"/>
              <a:t>COLLEGE: GOVERMENT ARTS AND SCIENCE COLLEGE PERUMBAKKAM </a:t>
            </a:r>
            <a:endParaRPr lang="en-US" sz="2400" dirty="0"/>
          </a:p>
          <a:p>
            <a:r>
              <a:rPr lang="en-US" sz="2400" dirty="0"/>
              <a:t>           </a:t>
            </a:r>
            <a:endParaRPr lang="en-IN" sz="2400" dirty="0"/>
          </a:p>
        </p:txBody>
      </p:sp>
      <p:pic>
        <p:nvPicPr>
          <p:cNvPr id="9" name="Picture 8" descr="download"/>
          <p:cNvPicPr>
            <a:picLocks noChangeAspect="1"/>
          </p:cNvPicPr>
          <p:nvPr/>
        </p:nvPicPr>
        <p:blipFill>
          <a:blip r:embed="rId1"/>
          <a:stretch>
            <a:fillRect/>
          </a:stretch>
        </p:blipFill>
        <p:spPr>
          <a:xfrm>
            <a:off x="1172845" y="2819400"/>
            <a:ext cx="2244725" cy="211264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480" y="187325"/>
            <a:ext cx="11387455" cy="936625"/>
          </a:xfrm>
        </p:spPr>
        <p:txBody>
          <a:bodyPr wrap="square">
            <a:noAutofit/>
          </a:bodyPr>
          <a:lstStyle/>
          <a:p>
            <a:r>
              <a:rPr lang="en-IN" dirty="0"/>
              <a:t>Dataset Description</a:t>
            </a:r>
            <a:endParaRPr lang="en-IN" dirty="0"/>
          </a:p>
        </p:txBody>
      </p:sp>
      <p:sp>
        <p:nvSpPr>
          <p:cNvPr id="4" name="Text Box 3"/>
          <p:cNvSpPr txBox="1"/>
          <p:nvPr/>
        </p:nvSpPr>
        <p:spPr>
          <a:xfrm>
            <a:off x="838200" y="1066800"/>
            <a:ext cx="8664575" cy="5594350"/>
          </a:xfrm>
          <a:prstGeom prst="rect">
            <a:avLst/>
          </a:prstGeom>
          <a:noFill/>
        </p:spPr>
        <p:txBody>
          <a:bodyPr wrap="square" rtlCol="0">
            <a:noAutofit/>
          </a:bodyPr>
          <a:p>
            <a:r>
              <a:rPr lang="en-US" sz="3600">
                <a:solidFill>
                  <a:schemeClr val="tx1"/>
                </a:solidFill>
                <a:effectLst>
                  <a:outerShdw blurRad="38100" dist="19050" dir="2700000" algn="tl" rotWithShape="0">
                    <a:schemeClr val="dk1">
                      <a:alpha val="40000"/>
                    </a:schemeClr>
                  </a:outerShdw>
                </a:effectLst>
                <a:uFillTx/>
              </a:rPr>
              <a:t>employee deprtment 13 </a:t>
            </a:r>
            <a:endParaRPr lang="en-US" sz="3600">
              <a:solidFill>
                <a:schemeClr val="tx1"/>
              </a:solidFill>
              <a:effectLst>
                <a:outerShdw blurRad="38100" dist="19050" dir="2700000" algn="tl" rotWithShape="0">
                  <a:schemeClr val="dk1">
                    <a:alpha val="40000"/>
                  </a:schemeClr>
                </a:outerShdw>
              </a:effectLst>
              <a:uFillTx/>
            </a:endParaRPr>
          </a:p>
          <a:p>
            <a:r>
              <a:rPr lang="en-US" sz="3600">
                <a:solidFill>
                  <a:schemeClr val="tx1"/>
                </a:solidFill>
                <a:effectLst>
                  <a:outerShdw blurRad="38100" dist="19050" dir="2700000" algn="tl" rotWithShape="0">
                    <a:schemeClr val="dk1">
                      <a:alpha val="40000"/>
                    </a:schemeClr>
                  </a:outerShdw>
                </a:effectLst>
                <a:uFillTx/>
              </a:rPr>
              <a:t>fitering all blanks </a:t>
            </a:r>
            <a:endParaRPr lang="en-US" sz="3600">
              <a:solidFill>
                <a:schemeClr val="tx1"/>
              </a:solidFill>
              <a:effectLst>
                <a:outerShdw blurRad="38100" dist="19050" dir="2700000" algn="tl" rotWithShape="0">
                  <a:schemeClr val="dk1">
                    <a:alpha val="40000"/>
                  </a:schemeClr>
                </a:outerShdw>
              </a:effectLst>
              <a:uFillTx/>
            </a:endParaRPr>
          </a:p>
          <a:p>
            <a:r>
              <a:rPr lang="en-US" sz="3600">
                <a:solidFill>
                  <a:schemeClr val="tx1"/>
                </a:solidFill>
                <a:effectLst>
                  <a:outerShdw blurRad="38100" dist="19050" dir="2700000" algn="tl" rotWithShape="0">
                    <a:schemeClr val="dk1">
                      <a:alpha val="40000"/>
                    </a:schemeClr>
                  </a:outerShdw>
                </a:effectLst>
                <a:uFillTx/>
              </a:rPr>
              <a:t>find pivottable graphs </a:t>
            </a:r>
            <a:endParaRPr lang="en-US" sz="3600">
              <a:solidFill>
                <a:schemeClr val="tx1"/>
              </a:solidFill>
              <a:effectLst>
                <a:outerShdw blurRad="38100" dist="19050" dir="2700000" algn="tl" rotWithShape="0">
                  <a:schemeClr val="dk1">
                    <a:alpha val="40000"/>
                  </a:schemeClr>
                </a:outerShdw>
              </a:effectLst>
              <a:uFillTx/>
            </a:endParaRPr>
          </a:p>
          <a:p>
            <a:r>
              <a:rPr lang="en-US" sz="3600">
                <a:solidFill>
                  <a:schemeClr val="tx1"/>
                </a:solidFill>
                <a:effectLst>
                  <a:outerShdw blurRad="38100" dist="19050" dir="2700000" algn="tl" rotWithShape="0">
                    <a:schemeClr val="dk1">
                      <a:alpha val="40000"/>
                    </a:schemeClr>
                  </a:outerShdw>
                </a:effectLst>
                <a:uFillTx/>
              </a:rPr>
              <a:t>3 types of placement </a:t>
            </a:r>
            <a:endParaRPr lang="en-US" sz="3600">
              <a:solidFill>
                <a:schemeClr val="tx1"/>
              </a:solidFill>
              <a:effectLst>
                <a:outerShdw blurRad="38100" dist="19050" dir="2700000" algn="tl" rotWithShape="0">
                  <a:schemeClr val="dk1">
                    <a:alpha val="40000"/>
                  </a:schemeClr>
                </a:outerShdw>
              </a:effectLst>
              <a:uFillTx/>
            </a:endParaRPr>
          </a:p>
          <a:p>
            <a:r>
              <a:rPr lang="en-US" sz="3600">
                <a:solidFill>
                  <a:schemeClr val="tx1"/>
                </a:solidFill>
                <a:effectLst>
                  <a:outerShdw blurRad="38100" dist="19050" dir="2700000" algn="tl" rotWithShape="0">
                    <a:schemeClr val="dk1">
                      <a:alpha val="40000"/>
                    </a:schemeClr>
                  </a:outerShdw>
                </a:effectLst>
                <a:uFillTx/>
              </a:rPr>
              <a:t>1) fixed and temporvery</a:t>
            </a:r>
            <a:endParaRPr lang="en-US" sz="3600">
              <a:solidFill>
                <a:schemeClr val="tx1"/>
              </a:solidFill>
              <a:effectLst>
                <a:outerShdw blurRad="38100" dist="19050" dir="2700000" algn="tl" rotWithShape="0">
                  <a:schemeClr val="dk1">
                    <a:alpha val="40000"/>
                  </a:schemeClr>
                </a:outerShdw>
              </a:effectLst>
              <a:uFillTx/>
            </a:endParaRPr>
          </a:p>
          <a:p>
            <a:endParaRPr lang="en-US" sz="3600">
              <a:solidFill>
                <a:schemeClr val="tx1"/>
              </a:solidFill>
              <a:effectLst>
                <a:outerShdw blurRad="38100" dist="19050" dir="2700000" algn="tl" rotWithShape="0">
                  <a:schemeClr val="dk1">
                    <a:alpha val="40000"/>
                  </a:schemeClr>
                </a:outerShdw>
              </a:effectLst>
              <a:uFillTx/>
            </a:endParaRPr>
          </a:p>
          <a:p>
            <a:endParaRPr lang="en-US" sz="3600">
              <a:solidFill>
                <a:schemeClr val="tx1"/>
              </a:solidFill>
              <a:uFillTx/>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8534400" y="8286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830580" y="615315"/>
            <a:ext cx="8411845" cy="883920"/>
          </a:xfrm>
          <a:prstGeom prst="rect">
            <a:avLst/>
          </a:prstGeom>
        </p:spPr>
        <p:txBody>
          <a:bodyPr vert="horz" wrap="square" lIns="0" tIns="16510" rIns="0" bIns="0" rtlCol="0">
            <a:no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10" name="Text Box 9"/>
          <p:cNvSpPr txBox="1"/>
          <p:nvPr/>
        </p:nvSpPr>
        <p:spPr>
          <a:xfrm>
            <a:off x="2971800" y="2133600"/>
            <a:ext cx="8725535" cy="4212590"/>
          </a:xfrm>
          <a:prstGeom prst="rect">
            <a:avLst/>
          </a:prstGeom>
          <a:noFill/>
        </p:spPr>
        <p:txBody>
          <a:bodyPr wrap="square" rtlCol="0">
            <a:noAutofit/>
          </a:bodyPr>
          <a:p>
            <a:endParaRPr lang="en-US"/>
          </a:p>
          <a:p>
            <a:endParaRPr lang="en-US"/>
          </a:p>
          <a:p>
            <a:endParaRPr lang="en-US"/>
          </a:p>
        </p:txBody>
      </p:sp>
      <p:sp>
        <p:nvSpPr>
          <p:cNvPr id="11" name="Text Box 10"/>
          <p:cNvSpPr txBox="1"/>
          <p:nvPr/>
        </p:nvSpPr>
        <p:spPr>
          <a:xfrm>
            <a:off x="2682240" y="1650365"/>
            <a:ext cx="8404860" cy="3784600"/>
          </a:xfrm>
          <a:prstGeom prst="rect">
            <a:avLst/>
          </a:prstGeom>
          <a:noFill/>
        </p:spPr>
        <p:txBody>
          <a:bodyPr wrap="square" rtlCol="0">
            <a:spAutoFit/>
          </a:bodyPr>
          <a:p>
            <a:r>
              <a:rPr lang="en-US" sz="2400">
                <a:solidFill>
                  <a:schemeClr val="tx1"/>
                </a:solidFill>
                <a:uFillTx/>
              </a:rPr>
              <a:t>Accurate employee salary data is a critical component of any organization's human resources management. When maintained in Excel, this data allows for seamless calculations, tracking, and analysis of salary trends over time. Excel's powerful functions enable HR professionals to compare salaries across departments, assess pay equity, and ensure compliance with industry standards.</a:t>
            </a:r>
            <a:endParaRPr lang="en-US" sz="2400">
              <a:solidFill>
                <a:schemeClr val="tx1"/>
              </a:solidFill>
              <a:uFillTx/>
            </a:endParaRPr>
          </a:p>
          <a:p>
            <a:endParaRPr lang="en-US" sz="2400">
              <a:solidFill>
                <a:schemeClr val="tx1"/>
              </a:solidFill>
              <a:uFillTx/>
            </a:endParaRPr>
          </a:p>
          <a:p>
            <a:r>
              <a:rPr lang="en-US" sz="2400">
                <a:solidFill>
                  <a:schemeClr val="tx1"/>
                </a:solidFill>
                <a:uFillTx/>
              </a:rPr>
              <a:t>Moreover, accurate data facilitates informed decision-making, helping management to forecast budget requirements and adjust compensation strategies</a:t>
            </a:r>
            <a:endParaRPr lang="en-US" sz="2400">
              <a:solidFill>
                <a:schemeClr val="tx1"/>
              </a:solidFill>
              <a:uFillTx/>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2" name="Text Box 1"/>
          <p:cNvSpPr txBox="1"/>
          <p:nvPr/>
        </p:nvSpPr>
        <p:spPr>
          <a:xfrm>
            <a:off x="685800" y="1447800"/>
            <a:ext cx="7987665" cy="2306955"/>
          </a:xfrm>
          <a:prstGeom prst="rect">
            <a:avLst/>
          </a:prstGeom>
          <a:noFill/>
        </p:spPr>
        <p:txBody>
          <a:bodyPr wrap="square" rtlCol="0">
            <a:spAutoFit/>
          </a:bodyPr>
          <a:p>
            <a:pPr indent="0" algn="l">
              <a:buFont typeface="Arial" panose="020B0604020202020204" pitchFamily="34" charset="0"/>
              <a:buNone/>
            </a:pPr>
            <a:r>
              <a:rPr lang="en-US" sz="3600" dirty="0">
                <a:solidFill>
                  <a:srgbClr val="0D0D0D"/>
                </a:solidFill>
                <a:effectLst/>
                <a:uFillTx/>
                <a:latin typeface="Times New Roman" panose="02020603050405020304" pitchFamily="18" charset="0"/>
                <a:cs typeface="Times New Roman" panose="02020603050405020304" pitchFamily="18" charset="0"/>
                <a:sym typeface="+mn-ea"/>
              </a:rPr>
              <a:t>DATA SET - EMPLOYEES SALARY </a:t>
            </a:r>
            <a:endParaRPr lang="en-US" sz="3600" b="0" i="0" dirty="0">
              <a:solidFill>
                <a:srgbClr val="0D0D0D"/>
              </a:solidFill>
              <a:effectLst/>
              <a:uFillTx/>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3600" dirty="0">
                <a:solidFill>
                  <a:srgbClr val="0D0D0D"/>
                </a:solidFill>
                <a:effectLst/>
                <a:uFillTx/>
                <a:latin typeface="Times New Roman" panose="02020603050405020304" pitchFamily="18" charset="0"/>
                <a:cs typeface="Times New Roman" panose="02020603050405020304" pitchFamily="18" charset="0"/>
                <a:sym typeface="+mn-ea"/>
              </a:rPr>
              <a:t>1) FIXED TERM </a:t>
            </a:r>
            <a:endParaRPr lang="en-US" sz="3600" b="0" i="0" dirty="0">
              <a:solidFill>
                <a:srgbClr val="0D0D0D"/>
              </a:solidFill>
              <a:effectLst/>
              <a:uFillTx/>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3600" dirty="0">
                <a:solidFill>
                  <a:srgbClr val="0D0D0D"/>
                </a:solidFill>
                <a:effectLst/>
                <a:uFillTx/>
                <a:latin typeface="Times New Roman" panose="02020603050405020304" pitchFamily="18" charset="0"/>
                <a:cs typeface="Times New Roman" panose="02020603050405020304" pitchFamily="18" charset="0"/>
                <a:sym typeface="+mn-ea"/>
              </a:rPr>
              <a:t>2) PERMEANT EMPLOYEE</a:t>
            </a:r>
            <a:endParaRPr lang="en-US" sz="3600" b="0" i="0" dirty="0">
              <a:solidFill>
                <a:srgbClr val="0D0D0D"/>
              </a:solidFill>
              <a:effectLst/>
              <a:uFillTx/>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3600" dirty="0">
                <a:solidFill>
                  <a:srgbClr val="0D0D0D"/>
                </a:solidFill>
                <a:effectLst/>
                <a:uFillTx/>
                <a:latin typeface="Times New Roman" panose="02020603050405020304" pitchFamily="18" charset="0"/>
                <a:cs typeface="Times New Roman" panose="02020603050405020304" pitchFamily="18" charset="0"/>
                <a:sym typeface="+mn-ea"/>
              </a:rPr>
              <a:t>3) TEMPROARY EMPLOYEE </a:t>
            </a:r>
            <a:endParaRPr lang="en-US" sz="3600" dirty="0">
              <a:solidFill>
                <a:srgbClr val="0D0D0D"/>
              </a:solidFill>
              <a:effectLst/>
              <a:uFillTx/>
              <a:latin typeface="Times New Roman" panose="02020603050405020304" pitchFamily="18" charset="0"/>
              <a:cs typeface="Times New Roman" panose="02020603050405020304" pitchFamily="18" charset="0"/>
              <a:sym typeface="+mn-ea"/>
            </a:endParaRPr>
          </a:p>
        </p:txBody>
      </p:sp>
      <p:sp>
        <p:nvSpPr>
          <p:cNvPr id="7" name="Text Box 6"/>
          <p:cNvSpPr txBox="1"/>
          <p:nvPr/>
        </p:nvSpPr>
        <p:spPr>
          <a:xfrm>
            <a:off x="965835" y="4219575"/>
            <a:ext cx="4064000" cy="645160"/>
          </a:xfrm>
          <a:prstGeom prst="rect">
            <a:avLst/>
          </a:prstGeom>
          <a:noFill/>
        </p:spPr>
        <p:txBody>
          <a:bodyPr wrap="square" rtlCol="0">
            <a:spAutoFit/>
          </a:bodyPr>
          <a:p>
            <a:endParaRPr lang="en-US"/>
          </a:p>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graphicFrame>
        <p:nvGraphicFramePr>
          <p:cNvPr id="8" name="Chart 7"/>
          <p:cNvGraphicFramePr/>
          <p:nvPr/>
        </p:nvGraphicFramePr>
        <p:xfrm>
          <a:off x="1132205" y="1395730"/>
          <a:ext cx="8539480" cy="465328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8515" y="385445"/>
            <a:ext cx="6807835" cy="738505"/>
          </a:xfrm>
        </p:spPr>
        <p:txBody>
          <a:bodyPr wrap="square"/>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1576705" y="1433830"/>
            <a:ext cx="9613265" cy="4399915"/>
          </a:xfrm>
          <a:prstGeom prst="rect">
            <a:avLst/>
          </a:prstGeom>
          <a:noFill/>
        </p:spPr>
        <p:txBody>
          <a:bodyPr wrap="square" rtlCol="0">
            <a:spAutoFit/>
          </a:bodyPr>
          <a:p>
            <a:r>
              <a:rPr lang="en-US" sz="2800">
                <a:uFillTx/>
                <a:sym typeface="+mn-ea"/>
              </a:rPr>
              <a:t>Calculating employee salaries in Excel involves organizing your dataset and applying appropriate formulas. Begin by setting up columns for key information such as hours worked, hourly rate, and any deductions. To compute gross pay, use a formula  For taxes or other deductions, apply formulas that calculate percentages. Sum up all necessary components using functions like `SUM` to ensure accuracy. Finally, format the cells for currency to clearly dis</a:t>
            </a:r>
            <a:r>
              <a:rPr lang="en-US" sz="2800">
                <a:solidFill>
                  <a:schemeClr val="tx1"/>
                </a:solidFill>
                <a:uFillTx/>
              </a:rPr>
              <a:t>play the calculated salaries. This structured approach in Excel enables efficient and precise salary calculations for all employees.</a:t>
            </a:r>
            <a:endParaRPr lang="en-US" sz="2800">
              <a:solidFill>
                <a:schemeClr val="tx1"/>
              </a:solidFill>
              <a:uFillTx/>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ctrTitle"/>
            <p:custDataLst>
              <p:tags r:id="rId1"/>
            </p:custDataLst>
          </p:nvPr>
        </p:nvSpPr>
        <p:spPr>
          <a:xfrm>
            <a:off x="838200" y="1761490"/>
            <a:ext cx="6982460" cy="2458720"/>
          </a:xfrm>
        </p:spPr>
        <p:txBody>
          <a:bodyPr>
            <a:normAutofit/>
          </a:bodyPr>
          <a:lstStyle/>
          <a:p>
            <a:r>
              <a:rPr lang="en-US" dirty="0"/>
              <a:t>Employee Salary Analysis using Excel</a:t>
            </a:r>
            <a:endParaRPr lang="en-US" dirty="0"/>
          </a:p>
        </p:txBody>
      </p:sp>
      <p:sp>
        <p:nvSpPr>
          <p:cNvPr id="10" name="署名"/>
          <p:cNvSpPr>
            <a:spLocks noGrp="1"/>
          </p:cNvSpPr>
          <p:nvPr>
            <p:ph type="body" sz="quarter" idx="21"/>
            <p:custDataLst>
              <p:tags r:id="rId2"/>
            </p:custDataLst>
          </p:nvPr>
        </p:nvSpPr>
        <p:spPr>
          <a:xfrm>
            <a:off x="755332" y="4617720"/>
            <a:ext cx="2254568" cy="507795"/>
          </a:xfrm>
        </p:spPr>
        <p:txBody>
          <a:bodyPr>
            <a:normAutofit fontScale="70000"/>
          </a:bodyPr>
          <a:lstStyle/>
          <a:p>
            <a:r>
              <a:rPr lang="en-US"/>
              <a:t>BY SAKTHIVEL J B.COM</a:t>
            </a:r>
            <a:endParaRPr lang="en-US"/>
          </a:p>
        </p:txBody>
      </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7429562" y="-76200"/>
            <a:ext cx="4743796" cy="6934666"/>
            <a:chOff x="7448612" y="-76200"/>
            <a:chExt cx="4743796" cy="6934666"/>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12700" cmpd="sng">
              <a:solidFill>
                <a:schemeClr val="accent1"/>
              </a:solidFill>
              <a:prstDash val="solid"/>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12700" cmpd="sng">
              <a:solidFill>
                <a:schemeClr val="accent1"/>
              </a:solidFill>
              <a:prstDash val="solid"/>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a:ln w="12700" cmpd="sng">
              <a:solidFill>
                <a:schemeClr val="accent1"/>
              </a:solidFill>
              <a:prstDash val="solid"/>
            </a:ln>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a:ln w="12700" cmpd="sng">
              <a:solidFill>
                <a:schemeClr val="accent1"/>
              </a:solidFill>
              <a:prstDash val="solid"/>
            </a:ln>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a:ln w="12700" cmpd="sng">
              <a:solidFill>
                <a:schemeClr val="accent1"/>
              </a:solidFill>
              <a:prstDash val="solid"/>
            </a:ln>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a:ln w="12700" cmpd="sng">
              <a:solidFill>
                <a:schemeClr val="accent1"/>
              </a:solidFill>
              <a:prstDash val="solid"/>
            </a:ln>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a:ln w="12700" cmpd="sng">
              <a:solidFill>
                <a:schemeClr val="accent1"/>
              </a:solidFill>
              <a:prstDash val="solid"/>
            </a:ln>
          </p:spPr>
          <p:txBody>
            <a:bodyPr wrap="square" lIns="0" tIns="0" rIns="0" bIns="0" rtlCol="0"/>
            <a:lstStyle/>
            <a:p/>
          </p:txBody>
        </p:sp>
        <p:sp>
          <p:nvSpPr>
            <p:cNvPr id="11" name="object 11"/>
            <p:cNvSpPr/>
            <p:nvPr/>
          </p:nvSpPr>
          <p:spPr>
            <a:xfrm>
              <a:off x="10820677" y="-7620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a:ln w="12700" cmpd="sng">
              <a:solidFill>
                <a:schemeClr val="accent1"/>
              </a:solidFill>
              <a:prstDash val="solid"/>
            </a:ln>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a:ln w="12700" cmpd="sng">
              <a:solidFill>
                <a:schemeClr val="accent1"/>
              </a:solidFill>
              <a:prstDash val="solid"/>
            </a:ln>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chemeClr val="accent6">
              <a:lumMod val="20000"/>
              <a:lumOff val="80000"/>
            </a:schemeClr>
          </a:solidFill>
        </p:spPr>
        <p:txBody>
          <a:bodyPr wrap="square" lIns="0" tIns="0" rIns="0" bIns="0" rtlCol="0"/>
          <a:lstStyle/>
          <a:p/>
        </p:txBody>
      </p:sp>
      <p:sp>
        <p:nvSpPr>
          <p:cNvPr id="16" name="object 16"/>
          <p:cNvSpPr/>
          <p:nvPr/>
        </p:nvSpPr>
        <p:spPr>
          <a:xfrm>
            <a:off x="11010900" y="5410200"/>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pic>
        <p:nvPicPr>
          <p:cNvPr id="20" name="object 20"/>
          <p:cNvPicPr preferRelativeResize="0"/>
          <p:nvPr/>
        </p:nvPicPr>
        <p:blipFill>
          <a:blip r:embed="rId2" cstate="print"/>
          <a:stretch>
            <a:fillRect/>
          </a:stretch>
        </p:blipFill>
        <p:spPr>
          <a:xfrm>
            <a:off x="7474585" y="1752600"/>
            <a:ext cx="1733550" cy="3009900"/>
          </a:xfrm>
          <a:prstGeom prst="rect">
            <a:avLst/>
          </a:prstGeom>
          <a:solidFill>
            <a:srgbClr val="FFC000"/>
          </a:soli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pic>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914400" y="914400"/>
            <a:ext cx="5636895" cy="665480"/>
          </a:xfrm>
          <a:prstGeom prst="rect">
            <a:avLst/>
          </a:prstGeom>
        </p:spPr>
        <p:txBody>
          <a:bodyPr vert="horz" wrap="square" lIns="0" tIns="16510" rIns="0" bIns="0" rtlCol="0">
            <a:no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1" name="Text Box 20"/>
          <p:cNvSpPr txBox="1"/>
          <p:nvPr/>
        </p:nvSpPr>
        <p:spPr>
          <a:xfrm>
            <a:off x="414655" y="2209800"/>
            <a:ext cx="7518400" cy="2667635"/>
          </a:xfrm>
          <a:prstGeom prst="rect">
            <a:avLst/>
          </a:prstGeom>
          <a:noFill/>
        </p:spPr>
        <p:txBody>
          <a:bodyPr wrap="square" rtlCol="0" anchor="t">
            <a:noAutofit/>
          </a:bodyPr>
          <a:p>
            <a:endParaRPr lang="en-US"/>
          </a:p>
          <a:p>
            <a:pPr algn="ctr"/>
            <a:r>
              <a:rPr lang="en-US" cap="all">
                <a:solidFill>
                  <a:schemeClr val="tx1"/>
                </a:solidFill>
                <a:uFillTx/>
              </a:rPr>
              <a:t>The goal is to analyze the salary distribution within the employee dataset to identify patterns, disparities, and factors influencing compensation. This involves examining key metrics such as average salary, salary variance, and the impact of variables like job role, experience, and education on pay. The analysis will also look for any potential gender or ethnic pay gaps. Ultimately, the aim is to provide actionable insights to ensure fair and competitive compensation practices.</a:t>
            </a:r>
            <a:endParaRPr lang="en-US" cap="all">
              <a:solidFill>
                <a:schemeClr val="tx1"/>
              </a:solidFill>
              <a:uFillTx/>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55332" y="385444"/>
            <a:ext cx="10681335" cy="738505"/>
          </a:xfrm>
        </p:spPr>
        <p:txBody>
          <a:bodyPr/>
          <a:p>
            <a:r>
              <a:rPr lang="en-US"/>
              <a:t>employee types</a:t>
            </a:r>
            <a:endParaRPr lang="en-US"/>
          </a:p>
        </p:txBody>
      </p:sp>
      <p:graphicFrame>
        <p:nvGraphicFramePr>
          <p:cNvPr id="3" name="Table 2"/>
          <p:cNvGraphicFramePr/>
          <p:nvPr>
            <p:custDataLst>
              <p:tags r:id="rId1"/>
            </p:custDataLst>
          </p:nvPr>
        </p:nvGraphicFramePr>
        <p:xfrm>
          <a:off x="1121410" y="1400175"/>
          <a:ext cx="8622665" cy="4034790"/>
        </p:xfrm>
        <a:graphic>
          <a:graphicData uri="http://schemas.openxmlformats.org/drawingml/2006/table">
            <a:tbl>
              <a:tblPr/>
              <a:tblGrid>
                <a:gridCol w="3568700"/>
                <a:gridCol w="1372870"/>
                <a:gridCol w="1373505"/>
                <a:gridCol w="1373505"/>
                <a:gridCol w="934085"/>
              </a:tblGrid>
              <a:tr h="224155">
                <a:tc>
                  <a:txBody>
                    <a:bodyPr/>
                    <a:p>
                      <a:pPr algn="l" fontAlgn="b"/>
                      <a:r>
                        <a:rPr sz="1100" b="0" i="0">
                          <a:solidFill>
                            <a:srgbClr val="000000"/>
                          </a:solidFill>
                          <a:latin typeface="Calibri" panose="020F0502020204030204"/>
                          <a:ea typeface="Calibri" panose="020F0502020204030204"/>
                        </a:rPr>
                        <a:t>Gender</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w="6350" cap="flat" cmpd="sng">
                      <a:solidFill>
                        <a:srgbClr val="8EA9DB"/>
                      </a:solidFill>
                      <a:prstDash val="solid"/>
                      <a:headEnd type="none" w="med" len="med"/>
                      <a:tailEnd type="none" w="med" len="med"/>
                    </a:lnB>
                    <a:solidFill>
                      <a:srgbClr val="D9E1F2"/>
                    </a:solidFill>
                  </a:tcPr>
                </a:tc>
                <a:tc>
                  <a:txBody>
                    <a:bodyPr/>
                    <a:p>
                      <a:pPr algn="l" fontAlgn="b"/>
                      <a:r>
                        <a:rPr sz="1100" b="0" i="0">
                          <a:solidFill>
                            <a:srgbClr val="000000"/>
                          </a:solidFill>
                          <a:latin typeface="Calibri" panose="020F0502020204030204"/>
                          <a:ea typeface="Calibri" panose="020F0502020204030204"/>
                        </a:rPr>
                        <a:t>(ALL)</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w="6350" cap="flat" cmpd="sng">
                      <a:solidFill>
                        <a:srgbClr val="8EA9DB"/>
                      </a:solidFill>
                      <a:prstDash val="solid"/>
                      <a:headEnd type="none" w="med" len="med"/>
                      <a:tailEnd type="none" w="med" len="med"/>
                    </a:lnB>
                    <a:solidFill>
                      <a:srgbClr val="D9E1F2"/>
                    </a:solid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224155">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w="6350" cap="flat" cmpd="sng">
                      <a:solidFill>
                        <a:srgbClr val="8EA9DB"/>
                      </a:solidFill>
                      <a:prstDash val="solid"/>
                      <a:headEnd type="none" w="med" len="med"/>
                      <a:tailEnd type="none" w="med" len="med"/>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w="6350" cap="flat" cmpd="sng">
                      <a:solidFill>
                        <a:srgbClr val="8EA9DB"/>
                      </a:solidFill>
                      <a:prstDash val="solid"/>
                      <a:headEnd type="none" w="med" len="med"/>
                      <a:tailEnd type="none" w="med" len="med"/>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224155">
                <a:tc>
                  <a:txBody>
                    <a:bodyPr/>
                    <a:p>
                      <a:pPr algn="l" fontAlgn="b"/>
                      <a:r>
                        <a:rPr sz="1100" b="1" i="0">
                          <a:solidFill>
                            <a:srgbClr val="000000"/>
                          </a:solidFill>
                          <a:latin typeface="Calibri" panose="020F0502020204030204"/>
                          <a:ea typeface="Calibri" panose="020F0502020204030204"/>
                        </a:rPr>
                        <a:t>Count of Name</a:t>
                      </a:r>
                      <a:endParaRPr sz="1100" b="1" i="0">
                        <a:solidFill>
                          <a:srgbClr val="000000"/>
                        </a:solidFill>
                        <a:latin typeface="Calibri" panose="020F0502020204030204"/>
                        <a:ea typeface="Calibri" panose="020F0502020204030204"/>
                      </a:endParaRPr>
                    </a:p>
                  </a:txBody>
                  <a:tcPr marL="9842" marR="9842" marT="9842" anchor="b" anchorCtr="0">
                    <a:lnL>
                      <a:noFill/>
                    </a:lnL>
                    <a:lnR>
                      <a:noFill/>
                    </a:lnR>
                    <a:lnT>
                      <a:noFill/>
                    </a:lnT>
                    <a:lnB w="6350" cap="flat" cmpd="sng">
                      <a:solidFill>
                        <a:srgbClr val="8EA9DB"/>
                      </a:solidFill>
                      <a:prstDash val="solid"/>
                      <a:headEnd type="none" w="med" len="med"/>
                      <a:tailEnd type="none" w="med" len="med"/>
                    </a:lnB>
                    <a:solidFill>
                      <a:srgbClr val="D9E1F2"/>
                    </a:solidFill>
                  </a:tcPr>
                </a:tc>
                <a:tc>
                  <a:txBody>
                    <a:bodyPr/>
                    <a:p>
                      <a:pPr algn="l" fontAlgn="b"/>
                      <a:r>
                        <a:rPr sz="1100" b="1" i="0">
                          <a:solidFill>
                            <a:srgbClr val="000000"/>
                          </a:solidFill>
                          <a:latin typeface="Calibri" panose="020F0502020204030204"/>
                          <a:ea typeface="Calibri" panose="020F0502020204030204"/>
                        </a:rPr>
                        <a:t>Employee type</a:t>
                      </a:r>
                      <a:endParaRPr sz="1100" b="1" i="0">
                        <a:solidFill>
                          <a:srgbClr val="000000"/>
                        </a:solidFill>
                        <a:latin typeface="Calibri" panose="020F0502020204030204"/>
                        <a:ea typeface="Calibri" panose="020F0502020204030204"/>
                      </a:endParaRPr>
                    </a:p>
                  </a:txBody>
                  <a:tcPr marL="9842" marR="9842" marT="9842" anchor="b" anchorCtr="0">
                    <a:lnL>
                      <a:noFill/>
                    </a:lnL>
                    <a:lnR>
                      <a:noFill/>
                    </a:lnR>
                    <a:lnT>
                      <a:noFill/>
                    </a:lnT>
                    <a:lnB w="6350" cap="flat" cmpd="sng">
                      <a:solidFill>
                        <a:srgbClr val="8EA9DB"/>
                      </a:solidFill>
                      <a:prstDash val="solid"/>
                      <a:headEnd type="none" w="med" len="med"/>
                      <a:tailEnd type="none" w="med" len="med"/>
                    </a:lnB>
                    <a:solidFill>
                      <a:srgbClr val="D9E1F2"/>
                    </a:solidFill>
                  </a:tcPr>
                </a:tc>
                <a:tc>
                  <a:txBody>
                    <a:bodyPr/>
                    <a:p>
                      <a:pPr algn="l" fontAlgn="b"/>
                      <a:endParaRPr sz="1100" b="1" i="0">
                        <a:solidFill>
                          <a:srgbClr val="000000"/>
                        </a:solidFill>
                        <a:latin typeface="Calibri" panose="020F0502020204030204"/>
                        <a:ea typeface="Calibri" panose="020F0502020204030204"/>
                      </a:endParaRPr>
                    </a:p>
                  </a:txBody>
                  <a:tcPr marL="9842" marR="9842" marT="9842" anchor="b" anchorCtr="0">
                    <a:lnL>
                      <a:noFill/>
                    </a:lnL>
                    <a:lnR>
                      <a:noFill/>
                    </a:lnR>
                    <a:lnT>
                      <a:noFill/>
                    </a:lnT>
                    <a:lnB w="6350" cap="flat" cmpd="sng">
                      <a:solidFill>
                        <a:srgbClr val="8EA9DB"/>
                      </a:solidFill>
                      <a:prstDash val="solid"/>
                      <a:headEnd type="none" w="med" len="med"/>
                      <a:tailEnd type="none" w="med" len="med"/>
                    </a:lnB>
                    <a:solidFill>
                      <a:srgbClr val="D9E1F2"/>
                    </a:solidFill>
                  </a:tcPr>
                </a:tc>
                <a:tc>
                  <a:txBody>
                    <a:bodyPr/>
                    <a:p>
                      <a:pPr algn="l" fontAlgn="b"/>
                      <a:endParaRPr sz="1100" b="1" i="0">
                        <a:solidFill>
                          <a:srgbClr val="000000"/>
                        </a:solidFill>
                        <a:latin typeface="Calibri" panose="020F0502020204030204"/>
                        <a:ea typeface="Calibri" panose="020F0502020204030204"/>
                      </a:endParaRPr>
                    </a:p>
                  </a:txBody>
                  <a:tcPr marL="9842" marR="9842" marT="9842" anchor="b" anchorCtr="0">
                    <a:lnL>
                      <a:noFill/>
                    </a:lnL>
                    <a:lnR>
                      <a:noFill/>
                    </a:lnR>
                    <a:lnT>
                      <a:noFill/>
                    </a:lnT>
                    <a:lnB w="6350" cap="flat" cmpd="sng">
                      <a:solidFill>
                        <a:srgbClr val="8EA9DB"/>
                      </a:solidFill>
                      <a:prstDash val="solid"/>
                      <a:headEnd type="none" w="med" len="med"/>
                      <a:tailEnd type="none" w="med" len="med"/>
                    </a:lnB>
                    <a:solidFill>
                      <a:srgbClr val="D9E1F2"/>
                    </a:solidFill>
                  </a:tcPr>
                </a:tc>
                <a:tc>
                  <a:txBody>
                    <a:bodyPr/>
                    <a:p>
                      <a:pPr algn="l" fontAlgn="b"/>
                      <a:endParaRPr sz="1100" b="1" i="0">
                        <a:solidFill>
                          <a:srgbClr val="000000"/>
                        </a:solidFill>
                        <a:latin typeface="Calibri" panose="020F0502020204030204"/>
                        <a:ea typeface="Calibri" panose="020F0502020204030204"/>
                      </a:endParaRPr>
                    </a:p>
                  </a:txBody>
                  <a:tcPr marL="9842" marR="9842" marT="9842" anchor="b" anchorCtr="0">
                    <a:lnL>
                      <a:noFill/>
                    </a:lnL>
                    <a:lnR>
                      <a:noFill/>
                    </a:lnR>
                    <a:lnT>
                      <a:noFill/>
                    </a:lnT>
                    <a:lnB w="6350" cap="flat" cmpd="sng">
                      <a:solidFill>
                        <a:srgbClr val="8EA9DB"/>
                      </a:solidFill>
                      <a:prstDash val="solid"/>
                      <a:headEnd type="none" w="med" len="med"/>
                      <a:tailEnd type="none" w="med" len="med"/>
                    </a:lnB>
                    <a:solidFill>
                      <a:srgbClr val="D9E1F2"/>
                    </a:solidFill>
                  </a:tcPr>
                </a:tc>
              </a:tr>
              <a:tr h="224155">
                <a:tc>
                  <a:txBody>
                    <a:bodyPr/>
                    <a:p>
                      <a:pPr algn="l" fontAlgn="b"/>
                      <a:r>
                        <a:rPr sz="1100" b="1" i="0">
                          <a:solidFill>
                            <a:srgbClr val="000000"/>
                          </a:solidFill>
                          <a:latin typeface="Calibri" panose="020F0502020204030204"/>
                          <a:ea typeface="Calibri" panose="020F0502020204030204"/>
                        </a:rPr>
                        <a:t>Department</a:t>
                      </a:r>
                      <a:endParaRPr sz="1100" b="1" i="0">
                        <a:solidFill>
                          <a:srgbClr val="000000"/>
                        </a:solidFill>
                        <a:latin typeface="Calibri" panose="020F0502020204030204"/>
                        <a:ea typeface="Calibri" panose="020F0502020204030204"/>
                      </a:endParaRPr>
                    </a:p>
                  </a:txBody>
                  <a:tcPr marL="9842" marR="9842" marT="9842" anchor="b" anchorCtr="0">
                    <a:lnL>
                      <a:noFill/>
                    </a:lnL>
                    <a:lnR>
                      <a:noFill/>
                    </a:lnR>
                    <a:lnT w="6350" cap="flat" cmpd="sng">
                      <a:solidFill>
                        <a:srgbClr val="8EA9DB"/>
                      </a:solidFill>
                      <a:prstDash val="solid"/>
                      <a:headEnd type="none" w="med" len="med"/>
                      <a:tailEnd type="none" w="med" len="med"/>
                    </a:lnT>
                    <a:lnB w="6350" cap="flat" cmpd="sng">
                      <a:solidFill>
                        <a:srgbClr val="8EA9DB"/>
                      </a:solidFill>
                      <a:prstDash val="solid"/>
                      <a:headEnd type="none" w="med" len="med"/>
                      <a:tailEnd type="none" w="med" len="med"/>
                    </a:lnB>
                    <a:solidFill>
                      <a:srgbClr val="D9E1F2"/>
                    </a:solidFill>
                  </a:tcPr>
                </a:tc>
                <a:tc>
                  <a:txBody>
                    <a:bodyPr/>
                    <a:p>
                      <a:pPr algn="l" fontAlgn="b"/>
                      <a:r>
                        <a:rPr sz="1100" b="1" i="0">
                          <a:solidFill>
                            <a:srgbClr val="000000"/>
                          </a:solidFill>
                          <a:latin typeface="Calibri" panose="020F0502020204030204"/>
                          <a:ea typeface="Calibri" panose="020F0502020204030204"/>
                        </a:rPr>
                        <a:t>Fixed Term</a:t>
                      </a:r>
                      <a:endParaRPr sz="1100" b="1" i="0">
                        <a:solidFill>
                          <a:srgbClr val="000000"/>
                        </a:solidFill>
                        <a:latin typeface="Calibri" panose="020F0502020204030204"/>
                        <a:ea typeface="Calibri" panose="020F0502020204030204"/>
                      </a:endParaRPr>
                    </a:p>
                  </a:txBody>
                  <a:tcPr marL="9842" marR="9842" marT="9842" anchor="b" anchorCtr="0">
                    <a:lnL>
                      <a:noFill/>
                    </a:lnL>
                    <a:lnR>
                      <a:noFill/>
                    </a:lnR>
                    <a:lnT w="6350" cap="flat" cmpd="sng">
                      <a:solidFill>
                        <a:srgbClr val="8EA9DB"/>
                      </a:solidFill>
                      <a:prstDash val="solid"/>
                      <a:headEnd type="none" w="med" len="med"/>
                      <a:tailEnd type="none" w="med" len="med"/>
                    </a:lnT>
                    <a:lnB w="6350" cap="flat" cmpd="sng">
                      <a:solidFill>
                        <a:srgbClr val="8EA9DB"/>
                      </a:solidFill>
                      <a:prstDash val="solid"/>
                      <a:headEnd type="none" w="med" len="med"/>
                      <a:tailEnd type="none" w="med" len="med"/>
                    </a:lnB>
                    <a:solidFill>
                      <a:srgbClr val="D9E1F2"/>
                    </a:solidFill>
                  </a:tcPr>
                </a:tc>
                <a:tc>
                  <a:txBody>
                    <a:bodyPr/>
                    <a:p>
                      <a:pPr algn="l" fontAlgn="b"/>
                      <a:r>
                        <a:rPr sz="1100" b="1" i="0">
                          <a:solidFill>
                            <a:srgbClr val="000000"/>
                          </a:solidFill>
                          <a:latin typeface="Calibri" panose="020F0502020204030204"/>
                          <a:ea typeface="Calibri" panose="020F0502020204030204"/>
                        </a:rPr>
                        <a:t>Permanent</a:t>
                      </a:r>
                      <a:endParaRPr sz="1100" b="1" i="0">
                        <a:solidFill>
                          <a:srgbClr val="000000"/>
                        </a:solidFill>
                        <a:latin typeface="Calibri" panose="020F0502020204030204"/>
                        <a:ea typeface="Calibri" panose="020F0502020204030204"/>
                      </a:endParaRPr>
                    </a:p>
                  </a:txBody>
                  <a:tcPr marL="9842" marR="9842" marT="9842" anchor="b" anchorCtr="0">
                    <a:lnL>
                      <a:noFill/>
                    </a:lnL>
                    <a:lnR>
                      <a:noFill/>
                    </a:lnR>
                    <a:lnT w="6350" cap="flat" cmpd="sng">
                      <a:solidFill>
                        <a:srgbClr val="8EA9DB"/>
                      </a:solidFill>
                      <a:prstDash val="solid"/>
                      <a:headEnd type="none" w="med" len="med"/>
                      <a:tailEnd type="none" w="med" len="med"/>
                    </a:lnT>
                    <a:lnB w="6350" cap="flat" cmpd="sng">
                      <a:solidFill>
                        <a:srgbClr val="8EA9DB"/>
                      </a:solidFill>
                      <a:prstDash val="solid"/>
                      <a:headEnd type="none" w="med" len="med"/>
                      <a:tailEnd type="none" w="med" len="med"/>
                    </a:lnB>
                    <a:solidFill>
                      <a:srgbClr val="D9E1F2"/>
                    </a:solidFill>
                  </a:tcPr>
                </a:tc>
                <a:tc>
                  <a:txBody>
                    <a:bodyPr/>
                    <a:p>
                      <a:pPr algn="l" fontAlgn="b"/>
                      <a:r>
                        <a:rPr sz="1100" b="1" i="0">
                          <a:solidFill>
                            <a:srgbClr val="000000"/>
                          </a:solidFill>
                          <a:latin typeface="Calibri" panose="020F0502020204030204"/>
                          <a:ea typeface="Calibri" panose="020F0502020204030204"/>
                        </a:rPr>
                        <a:t>Temporary</a:t>
                      </a:r>
                      <a:endParaRPr sz="1100" b="1" i="0">
                        <a:solidFill>
                          <a:srgbClr val="000000"/>
                        </a:solidFill>
                        <a:latin typeface="Calibri" panose="020F0502020204030204"/>
                        <a:ea typeface="Calibri" panose="020F0502020204030204"/>
                      </a:endParaRPr>
                    </a:p>
                  </a:txBody>
                  <a:tcPr marL="9842" marR="9842" marT="9842" anchor="b" anchorCtr="0">
                    <a:lnL>
                      <a:noFill/>
                    </a:lnL>
                    <a:lnR>
                      <a:noFill/>
                    </a:lnR>
                    <a:lnT w="6350" cap="flat" cmpd="sng">
                      <a:solidFill>
                        <a:srgbClr val="8EA9DB"/>
                      </a:solidFill>
                      <a:prstDash val="solid"/>
                      <a:headEnd type="none" w="med" len="med"/>
                      <a:tailEnd type="none" w="med" len="med"/>
                    </a:lnT>
                    <a:lnB w="6350" cap="flat" cmpd="sng">
                      <a:solidFill>
                        <a:srgbClr val="8EA9DB"/>
                      </a:solidFill>
                      <a:prstDash val="solid"/>
                      <a:headEnd type="none" w="med" len="med"/>
                      <a:tailEnd type="none" w="med" len="med"/>
                    </a:lnB>
                    <a:solidFill>
                      <a:srgbClr val="D9E1F2"/>
                    </a:solidFill>
                  </a:tcPr>
                </a:tc>
                <a:tc>
                  <a:txBody>
                    <a:bodyPr/>
                    <a:p>
                      <a:pPr algn="l" fontAlgn="b"/>
                      <a:r>
                        <a:rPr sz="1100" b="1" i="0">
                          <a:solidFill>
                            <a:srgbClr val="000000"/>
                          </a:solidFill>
                          <a:latin typeface="Calibri" panose="020F0502020204030204"/>
                          <a:ea typeface="Calibri" panose="020F0502020204030204"/>
                        </a:rPr>
                        <a:t>Grand Total</a:t>
                      </a:r>
                      <a:endParaRPr sz="1100" b="1" i="0">
                        <a:solidFill>
                          <a:srgbClr val="000000"/>
                        </a:solidFill>
                        <a:latin typeface="Calibri" panose="020F0502020204030204"/>
                        <a:ea typeface="Calibri" panose="020F0502020204030204"/>
                      </a:endParaRPr>
                    </a:p>
                  </a:txBody>
                  <a:tcPr marL="9842" marR="9842" marT="9842" anchor="b" anchorCtr="0">
                    <a:lnL>
                      <a:noFill/>
                    </a:lnL>
                    <a:lnR>
                      <a:noFill/>
                    </a:lnR>
                    <a:lnT w="6350" cap="flat" cmpd="sng">
                      <a:solidFill>
                        <a:srgbClr val="8EA9DB"/>
                      </a:solidFill>
                      <a:prstDash val="solid"/>
                      <a:headEnd type="none" w="med" len="med"/>
                      <a:tailEnd type="none" w="med" len="med"/>
                    </a:lnT>
                    <a:lnB w="6350" cap="flat" cmpd="sng">
                      <a:solidFill>
                        <a:srgbClr val="8EA9DB"/>
                      </a:solidFill>
                      <a:prstDash val="solid"/>
                      <a:headEnd type="none" w="med" len="med"/>
                      <a:tailEnd type="none" w="med" len="med"/>
                    </a:lnB>
                    <a:solidFill>
                      <a:srgbClr val="D9E1F2"/>
                    </a:solidFill>
                  </a:tcPr>
                </a:tc>
              </a:tr>
              <a:tr h="224155">
                <a:tc>
                  <a:txBody>
                    <a:bodyPr/>
                    <a:p>
                      <a:pPr algn="l" fontAlgn="b"/>
                      <a:r>
                        <a:rPr sz="1100" b="0" i="0">
                          <a:solidFill>
                            <a:srgbClr val="000000"/>
                          </a:solidFill>
                          <a:latin typeface="Calibri" panose="020F0502020204030204"/>
                          <a:ea typeface="Calibri" panose="020F0502020204030204"/>
                        </a:rPr>
                        <a:t>Accounting</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w="6350" cap="flat" cmpd="sng">
                      <a:solidFill>
                        <a:srgbClr val="8EA9DB"/>
                      </a:solidFill>
                      <a:prstDash val="solid"/>
                      <a:headEnd type="none" w="med" len="med"/>
                      <a:tailEnd type="none" w="med" len="med"/>
                    </a:lnT>
                    <a:lnB>
                      <a:noFill/>
                    </a:lnB>
                    <a:noFill/>
                  </a:tcPr>
                </a:tc>
                <a:tc>
                  <a:txBody>
                    <a:bodyPr/>
                    <a:p>
                      <a:pPr algn="r" fontAlgn="b"/>
                      <a:r>
                        <a:rPr sz="1100" b="0" i="0">
                          <a:solidFill>
                            <a:srgbClr val="000000"/>
                          </a:solidFill>
                          <a:latin typeface="Calibri" panose="020F0502020204030204"/>
                          <a:ea typeface="Calibri" panose="020F0502020204030204"/>
                        </a:rPr>
                        <a:t>4</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w="6350" cap="flat" cmpd="sng">
                      <a:solidFill>
                        <a:srgbClr val="8EA9DB"/>
                      </a:solidFill>
                      <a:prstDash val="solid"/>
                      <a:headEnd type="none" w="med" len="med"/>
                      <a:tailEnd type="none" w="med" len="med"/>
                    </a:lnT>
                    <a:lnB>
                      <a:noFill/>
                    </a:lnB>
                    <a:noFill/>
                  </a:tcPr>
                </a:tc>
                <a:tc>
                  <a:txBody>
                    <a:bodyPr/>
                    <a:p>
                      <a:pPr algn="r" fontAlgn="b"/>
                      <a:r>
                        <a:rPr sz="1100" b="0" i="0">
                          <a:solidFill>
                            <a:srgbClr val="000000"/>
                          </a:solidFill>
                          <a:latin typeface="Calibri" panose="020F0502020204030204"/>
                          <a:ea typeface="Calibri" panose="020F0502020204030204"/>
                        </a:rPr>
                        <a:t>13</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w="6350" cap="flat" cmpd="sng">
                      <a:solidFill>
                        <a:srgbClr val="8EA9DB"/>
                      </a:solidFill>
                      <a:prstDash val="solid"/>
                      <a:headEnd type="none" w="med" len="med"/>
                      <a:tailEnd type="none" w="med" len="med"/>
                    </a:lnT>
                    <a:lnB>
                      <a:noFill/>
                    </a:lnB>
                    <a:noFill/>
                  </a:tcPr>
                </a:tc>
                <a:tc>
                  <a:txBody>
                    <a:bodyPr/>
                    <a:p>
                      <a:pPr algn="r" fontAlgn="b"/>
                      <a:r>
                        <a:rPr sz="1100" b="0" i="0">
                          <a:solidFill>
                            <a:srgbClr val="000000"/>
                          </a:solidFill>
                          <a:latin typeface="Calibri" panose="020F0502020204030204"/>
                          <a:ea typeface="Calibri" panose="020F0502020204030204"/>
                        </a:rPr>
                        <a:t>3</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w="6350" cap="flat" cmpd="sng">
                      <a:solidFill>
                        <a:srgbClr val="8EA9DB"/>
                      </a:solidFill>
                      <a:prstDash val="solid"/>
                      <a:headEnd type="none" w="med" len="med"/>
                      <a:tailEnd type="none" w="med" len="med"/>
                    </a:lnT>
                    <a:lnB>
                      <a:noFill/>
                    </a:lnB>
                    <a:noFill/>
                  </a:tcPr>
                </a:tc>
                <a:tc>
                  <a:txBody>
                    <a:bodyPr/>
                    <a:p>
                      <a:pPr algn="r" fontAlgn="b"/>
                      <a:r>
                        <a:rPr sz="1100" b="0" i="0">
                          <a:solidFill>
                            <a:srgbClr val="000000"/>
                          </a:solidFill>
                          <a:latin typeface="Calibri" panose="020F0502020204030204"/>
                          <a:ea typeface="Calibri" panose="020F0502020204030204"/>
                        </a:rPr>
                        <a:t>20</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w="6350" cap="flat" cmpd="sng">
                      <a:solidFill>
                        <a:srgbClr val="8EA9DB"/>
                      </a:solidFill>
                      <a:prstDash val="solid"/>
                      <a:headEnd type="none" w="med" len="med"/>
                      <a:tailEnd type="none" w="med" len="med"/>
                    </a:lnT>
                    <a:lnB>
                      <a:noFill/>
                    </a:lnB>
                    <a:noFill/>
                  </a:tcPr>
                </a:tc>
              </a:tr>
              <a:tr h="224155">
                <a:tc>
                  <a:txBody>
                    <a:bodyPr/>
                    <a:p>
                      <a:pPr algn="l" fontAlgn="b"/>
                      <a:r>
                        <a:rPr sz="1100" b="0" i="0">
                          <a:solidFill>
                            <a:srgbClr val="000000"/>
                          </a:solidFill>
                          <a:latin typeface="Calibri" panose="020F0502020204030204"/>
                          <a:ea typeface="Calibri" panose="020F0502020204030204"/>
                        </a:rPr>
                        <a:t>Business Development</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4</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15</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2</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21</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224155">
                <a:tc>
                  <a:txBody>
                    <a:bodyPr/>
                    <a:p>
                      <a:pPr algn="l" fontAlgn="b"/>
                      <a:r>
                        <a:rPr sz="1100" b="0" i="0">
                          <a:solidFill>
                            <a:srgbClr val="000000"/>
                          </a:solidFill>
                          <a:latin typeface="Calibri" panose="020F0502020204030204"/>
                          <a:ea typeface="Calibri" panose="020F0502020204030204"/>
                        </a:rPr>
                        <a:t>Engineering</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3</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6</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4</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13</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224155">
                <a:tc>
                  <a:txBody>
                    <a:bodyPr/>
                    <a:p>
                      <a:pPr algn="l" fontAlgn="b"/>
                      <a:r>
                        <a:rPr sz="1100" b="0" i="0">
                          <a:solidFill>
                            <a:srgbClr val="000000"/>
                          </a:solidFill>
                          <a:latin typeface="Calibri" panose="020F0502020204030204"/>
                          <a:ea typeface="Calibri" panose="020F0502020204030204"/>
                        </a:rPr>
                        <a:t>Human Resources</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4</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6</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2</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12</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224155">
                <a:tc>
                  <a:txBody>
                    <a:bodyPr/>
                    <a:p>
                      <a:pPr algn="l" fontAlgn="b"/>
                      <a:r>
                        <a:rPr sz="1100" b="0" i="0">
                          <a:solidFill>
                            <a:srgbClr val="000000"/>
                          </a:solidFill>
                          <a:latin typeface="Calibri" panose="020F0502020204030204"/>
                          <a:ea typeface="Calibri" panose="020F0502020204030204"/>
                        </a:rPr>
                        <a:t>Legal</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2</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12</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4</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18</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224155">
                <a:tc>
                  <a:txBody>
                    <a:bodyPr/>
                    <a:p>
                      <a:pPr algn="l" fontAlgn="b"/>
                      <a:r>
                        <a:rPr sz="1100" b="0" i="0">
                          <a:solidFill>
                            <a:srgbClr val="000000"/>
                          </a:solidFill>
                          <a:latin typeface="Calibri" panose="020F0502020204030204"/>
                          <a:ea typeface="Calibri" panose="020F0502020204030204"/>
                        </a:rPr>
                        <a:t>Marketing</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1</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8</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1</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10</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224155">
                <a:tc>
                  <a:txBody>
                    <a:bodyPr/>
                    <a:p>
                      <a:pPr algn="l" fontAlgn="b"/>
                      <a:r>
                        <a:rPr sz="1100" b="0" i="0">
                          <a:solidFill>
                            <a:srgbClr val="000000"/>
                          </a:solidFill>
                          <a:latin typeface="Calibri" panose="020F0502020204030204"/>
                          <a:ea typeface="Calibri" panose="020F0502020204030204"/>
                        </a:rPr>
                        <a:t>NULL</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1</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7</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l" fontAlgn="b"/>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8</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224155">
                <a:tc>
                  <a:txBody>
                    <a:bodyPr/>
                    <a:p>
                      <a:pPr algn="l" fontAlgn="b"/>
                      <a:r>
                        <a:rPr sz="1100" b="0" i="0">
                          <a:solidFill>
                            <a:srgbClr val="000000"/>
                          </a:solidFill>
                          <a:latin typeface="Calibri" panose="020F0502020204030204"/>
                          <a:ea typeface="Calibri" panose="020F0502020204030204"/>
                        </a:rPr>
                        <a:t>Product Management</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3</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12</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3</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18</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224155">
                <a:tc>
                  <a:txBody>
                    <a:bodyPr/>
                    <a:p>
                      <a:pPr algn="l" fontAlgn="b"/>
                      <a:r>
                        <a:rPr sz="1100" b="0" i="0">
                          <a:solidFill>
                            <a:srgbClr val="000000"/>
                          </a:solidFill>
                          <a:latin typeface="Calibri" panose="020F0502020204030204"/>
                          <a:ea typeface="Calibri" panose="020F0502020204030204"/>
                        </a:rPr>
                        <a:t>Research and Development</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1</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11</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3</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15</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224155">
                <a:tc>
                  <a:txBody>
                    <a:bodyPr/>
                    <a:p>
                      <a:pPr algn="l" fontAlgn="b"/>
                      <a:r>
                        <a:rPr sz="1100" b="0" i="0">
                          <a:solidFill>
                            <a:srgbClr val="000000"/>
                          </a:solidFill>
                          <a:latin typeface="Calibri" panose="020F0502020204030204"/>
                          <a:ea typeface="Calibri" panose="020F0502020204030204"/>
                        </a:rPr>
                        <a:t>Sales</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1</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7</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1</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9</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224155">
                <a:tc>
                  <a:txBody>
                    <a:bodyPr/>
                    <a:p>
                      <a:pPr algn="l" fontAlgn="b"/>
                      <a:r>
                        <a:rPr sz="1100" b="0" i="0">
                          <a:solidFill>
                            <a:srgbClr val="000000"/>
                          </a:solidFill>
                          <a:latin typeface="Calibri" panose="020F0502020204030204"/>
                          <a:ea typeface="Calibri" panose="020F0502020204030204"/>
                        </a:rPr>
                        <a:t>Services</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3</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11</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2</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16</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224155">
                <a:tc>
                  <a:txBody>
                    <a:bodyPr/>
                    <a:p>
                      <a:pPr algn="l" fontAlgn="b"/>
                      <a:r>
                        <a:rPr sz="1100" b="0" i="0">
                          <a:solidFill>
                            <a:srgbClr val="000000"/>
                          </a:solidFill>
                          <a:latin typeface="Calibri" panose="020F0502020204030204"/>
                          <a:ea typeface="Calibri" panose="020F0502020204030204"/>
                        </a:rPr>
                        <a:t>Support</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3</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11</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3</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c>
                  <a:txBody>
                    <a:bodyPr/>
                    <a:p>
                      <a:pPr algn="r" fontAlgn="b"/>
                      <a:r>
                        <a:rPr sz="1100" b="0" i="0">
                          <a:solidFill>
                            <a:srgbClr val="000000"/>
                          </a:solidFill>
                          <a:latin typeface="Calibri" panose="020F0502020204030204"/>
                          <a:ea typeface="Calibri" panose="020F0502020204030204"/>
                        </a:rPr>
                        <a:t>17</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a:noFill/>
                    </a:lnB>
                    <a:noFill/>
                  </a:tcPr>
                </a:tc>
              </a:tr>
              <a:tr h="224155">
                <a:tc>
                  <a:txBody>
                    <a:bodyPr/>
                    <a:p>
                      <a:pPr algn="l" fontAlgn="b"/>
                      <a:r>
                        <a:rPr sz="1100" b="0" i="0">
                          <a:solidFill>
                            <a:srgbClr val="000000"/>
                          </a:solidFill>
                          <a:latin typeface="Calibri" panose="020F0502020204030204"/>
                          <a:ea typeface="Calibri" panose="020F0502020204030204"/>
                        </a:rPr>
                        <a:t>Training</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w="6350" cap="flat" cmpd="sng">
                      <a:solidFill>
                        <a:srgbClr val="8EA9DB"/>
                      </a:solidFill>
                      <a:prstDash val="solid"/>
                      <a:headEnd type="none" w="med" len="med"/>
                      <a:tailEnd type="none" w="med" len="med"/>
                    </a:lnB>
                    <a:noFill/>
                  </a:tcPr>
                </a:tc>
                <a:tc>
                  <a:txBody>
                    <a:bodyPr/>
                    <a:p>
                      <a:pPr algn="r" fontAlgn="b"/>
                      <a:r>
                        <a:rPr sz="1100" b="0" i="0">
                          <a:solidFill>
                            <a:srgbClr val="000000"/>
                          </a:solidFill>
                          <a:latin typeface="Calibri" panose="020F0502020204030204"/>
                          <a:ea typeface="Calibri" panose="020F0502020204030204"/>
                        </a:rPr>
                        <a:t>5</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w="6350" cap="flat" cmpd="sng">
                      <a:solidFill>
                        <a:srgbClr val="8EA9DB"/>
                      </a:solidFill>
                      <a:prstDash val="solid"/>
                      <a:headEnd type="none" w="med" len="med"/>
                      <a:tailEnd type="none" w="med" len="med"/>
                    </a:lnB>
                    <a:noFill/>
                  </a:tcPr>
                </a:tc>
                <a:tc>
                  <a:txBody>
                    <a:bodyPr/>
                    <a:p>
                      <a:pPr algn="r" fontAlgn="b"/>
                      <a:r>
                        <a:rPr sz="1100" b="0" i="0">
                          <a:solidFill>
                            <a:srgbClr val="000000"/>
                          </a:solidFill>
                          <a:latin typeface="Calibri" panose="020F0502020204030204"/>
                          <a:ea typeface="Calibri" panose="020F0502020204030204"/>
                        </a:rPr>
                        <a:t>8</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w="6350" cap="flat" cmpd="sng">
                      <a:solidFill>
                        <a:srgbClr val="8EA9DB"/>
                      </a:solidFill>
                      <a:prstDash val="solid"/>
                      <a:headEnd type="none" w="med" len="med"/>
                      <a:tailEnd type="none" w="med" len="med"/>
                    </a:lnB>
                    <a:noFill/>
                  </a:tcPr>
                </a:tc>
                <a:tc>
                  <a:txBody>
                    <a:bodyPr/>
                    <a:p>
                      <a:pPr algn="r" fontAlgn="b"/>
                      <a:r>
                        <a:rPr sz="1100" b="0" i="0">
                          <a:solidFill>
                            <a:srgbClr val="000000"/>
                          </a:solidFill>
                          <a:latin typeface="Calibri" panose="020F0502020204030204"/>
                          <a:ea typeface="Calibri" panose="020F0502020204030204"/>
                        </a:rPr>
                        <a:t>6</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w="6350" cap="flat" cmpd="sng">
                      <a:solidFill>
                        <a:srgbClr val="8EA9DB"/>
                      </a:solidFill>
                      <a:prstDash val="solid"/>
                      <a:headEnd type="none" w="med" len="med"/>
                      <a:tailEnd type="none" w="med" len="med"/>
                    </a:lnB>
                    <a:noFill/>
                  </a:tcPr>
                </a:tc>
                <a:tc>
                  <a:txBody>
                    <a:bodyPr/>
                    <a:p>
                      <a:pPr algn="r" fontAlgn="b"/>
                      <a:r>
                        <a:rPr sz="1100" b="0" i="0">
                          <a:solidFill>
                            <a:srgbClr val="000000"/>
                          </a:solidFill>
                          <a:latin typeface="Calibri" panose="020F0502020204030204"/>
                          <a:ea typeface="Calibri" panose="020F0502020204030204"/>
                        </a:rPr>
                        <a:t>19</a:t>
                      </a:r>
                      <a:endParaRPr sz="1100" b="0" i="0">
                        <a:solidFill>
                          <a:srgbClr val="000000"/>
                        </a:solidFill>
                        <a:latin typeface="Calibri" panose="020F0502020204030204"/>
                        <a:ea typeface="Calibri" panose="020F0502020204030204"/>
                      </a:endParaRPr>
                    </a:p>
                  </a:txBody>
                  <a:tcPr marL="9842" marR="9842" marT="9842" anchor="b" anchorCtr="0">
                    <a:lnL>
                      <a:noFill/>
                    </a:lnL>
                    <a:lnR>
                      <a:noFill/>
                    </a:lnR>
                    <a:lnT>
                      <a:noFill/>
                    </a:lnT>
                    <a:lnB w="6350" cap="flat" cmpd="sng">
                      <a:solidFill>
                        <a:srgbClr val="8EA9DB"/>
                      </a:solidFill>
                      <a:prstDash val="solid"/>
                      <a:headEnd type="none" w="med" len="med"/>
                      <a:tailEnd type="none" w="med" len="med"/>
                    </a:lnB>
                    <a:noFill/>
                  </a:tcPr>
                </a:tc>
              </a:tr>
              <a:tr h="224155">
                <a:tc>
                  <a:txBody>
                    <a:bodyPr/>
                    <a:p>
                      <a:pPr algn="l" fontAlgn="b"/>
                      <a:r>
                        <a:rPr sz="1100" b="1" i="0">
                          <a:solidFill>
                            <a:srgbClr val="000000"/>
                          </a:solidFill>
                          <a:latin typeface="Calibri" panose="020F0502020204030204"/>
                          <a:ea typeface="Calibri" panose="020F0502020204030204"/>
                        </a:rPr>
                        <a:t>Grand Total</a:t>
                      </a:r>
                      <a:endParaRPr sz="1100" b="1" i="0">
                        <a:solidFill>
                          <a:srgbClr val="000000"/>
                        </a:solidFill>
                        <a:latin typeface="Calibri" panose="020F0502020204030204"/>
                        <a:ea typeface="Calibri" panose="020F0502020204030204"/>
                      </a:endParaRPr>
                    </a:p>
                  </a:txBody>
                  <a:tcPr marL="9842" marR="9842" marT="9842" anchor="b" anchorCtr="0">
                    <a:lnL>
                      <a:noFill/>
                    </a:lnL>
                    <a:lnR>
                      <a:noFill/>
                    </a:lnR>
                    <a:lnT w="6350" cap="flat" cmpd="sng">
                      <a:solidFill>
                        <a:srgbClr val="8EA9DB"/>
                      </a:solidFill>
                      <a:prstDash val="solid"/>
                      <a:headEnd type="none" w="med" len="med"/>
                      <a:tailEnd type="none" w="med" len="med"/>
                    </a:lnT>
                    <a:lnB>
                      <a:noFill/>
                    </a:lnB>
                    <a:solidFill>
                      <a:srgbClr val="D9E1F2"/>
                    </a:solidFill>
                  </a:tcPr>
                </a:tc>
                <a:tc>
                  <a:txBody>
                    <a:bodyPr/>
                    <a:p>
                      <a:pPr algn="r" fontAlgn="b"/>
                      <a:r>
                        <a:rPr sz="1100" b="1" i="0">
                          <a:solidFill>
                            <a:srgbClr val="000000"/>
                          </a:solidFill>
                          <a:latin typeface="Calibri" panose="020F0502020204030204"/>
                          <a:ea typeface="Calibri" panose="020F0502020204030204"/>
                        </a:rPr>
                        <a:t>35</a:t>
                      </a:r>
                      <a:endParaRPr sz="1100" b="1" i="0">
                        <a:solidFill>
                          <a:srgbClr val="000000"/>
                        </a:solidFill>
                        <a:latin typeface="Calibri" panose="020F0502020204030204"/>
                        <a:ea typeface="Calibri" panose="020F0502020204030204"/>
                      </a:endParaRPr>
                    </a:p>
                  </a:txBody>
                  <a:tcPr marL="9842" marR="9842" marT="9842" anchor="b" anchorCtr="0">
                    <a:lnL>
                      <a:noFill/>
                    </a:lnL>
                    <a:lnR>
                      <a:noFill/>
                    </a:lnR>
                    <a:lnT w="6350" cap="flat" cmpd="sng">
                      <a:solidFill>
                        <a:srgbClr val="8EA9DB"/>
                      </a:solidFill>
                      <a:prstDash val="solid"/>
                      <a:headEnd type="none" w="med" len="med"/>
                      <a:tailEnd type="none" w="med" len="med"/>
                    </a:lnT>
                    <a:lnB>
                      <a:noFill/>
                    </a:lnB>
                    <a:solidFill>
                      <a:srgbClr val="D9E1F2"/>
                    </a:solidFill>
                  </a:tcPr>
                </a:tc>
                <a:tc>
                  <a:txBody>
                    <a:bodyPr/>
                    <a:p>
                      <a:pPr algn="r" fontAlgn="b"/>
                      <a:r>
                        <a:rPr sz="1100" b="1" i="0">
                          <a:solidFill>
                            <a:srgbClr val="000000"/>
                          </a:solidFill>
                          <a:latin typeface="Calibri" panose="020F0502020204030204"/>
                          <a:ea typeface="Calibri" panose="020F0502020204030204"/>
                        </a:rPr>
                        <a:t>127</a:t>
                      </a:r>
                      <a:endParaRPr sz="1100" b="1" i="0">
                        <a:solidFill>
                          <a:srgbClr val="000000"/>
                        </a:solidFill>
                        <a:latin typeface="Calibri" panose="020F0502020204030204"/>
                        <a:ea typeface="Calibri" panose="020F0502020204030204"/>
                      </a:endParaRPr>
                    </a:p>
                  </a:txBody>
                  <a:tcPr marL="9842" marR="9842" marT="9842" anchor="b" anchorCtr="0">
                    <a:lnL>
                      <a:noFill/>
                    </a:lnL>
                    <a:lnR>
                      <a:noFill/>
                    </a:lnR>
                    <a:lnT w="6350" cap="flat" cmpd="sng">
                      <a:solidFill>
                        <a:srgbClr val="8EA9DB"/>
                      </a:solidFill>
                      <a:prstDash val="solid"/>
                      <a:headEnd type="none" w="med" len="med"/>
                      <a:tailEnd type="none" w="med" len="med"/>
                    </a:lnT>
                    <a:lnB>
                      <a:noFill/>
                    </a:lnB>
                    <a:solidFill>
                      <a:srgbClr val="D9E1F2"/>
                    </a:solidFill>
                  </a:tcPr>
                </a:tc>
                <a:tc>
                  <a:txBody>
                    <a:bodyPr/>
                    <a:p>
                      <a:pPr algn="r" fontAlgn="b"/>
                      <a:r>
                        <a:rPr sz="1100" b="1" i="0">
                          <a:solidFill>
                            <a:srgbClr val="000000"/>
                          </a:solidFill>
                          <a:latin typeface="Calibri" panose="020F0502020204030204"/>
                          <a:ea typeface="Calibri" panose="020F0502020204030204"/>
                        </a:rPr>
                        <a:t>34</a:t>
                      </a:r>
                      <a:endParaRPr sz="1100" b="1" i="0">
                        <a:solidFill>
                          <a:srgbClr val="000000"/>
                        </a:solidFill>
                        <a:latin typeface="Calibri" panose="020F0502020204030204"/>
                        <a:ea typeface="Calibri" panose="020F0502020204030204"/>
                      </a:endParaRPr>
                    </a:p>
                  </a:txBody>
                  <a:tcPr marL="9842" marR="9842" marT="9842" anchor="b" anchorCtr="0">
                    <a:lnL>
                      <a:noFill/>
                    </a:lnL>
                    <a:lnR>
                      <a:noFill/>
                    </a:lnR>
                    <a:lnT w="6350" cap="flat" cmpd="sng">
                      <a:solidFill>
                        <a:srgbClr val="8EA9DB"/>
                      </a:solidFill>
                      <a:prstDash val="solid"/>
                      <a:headEnd type="none" w="med" len="med"/>
                      <a:tailEnd type="none" w="med" len="med"/>
                    </a:lnT>
                    <a:lnB>
                      <a:noFill/>
                    </a:lnB>
                    <a:solidFill>
                      <a:srgbClr val="D9E1F2"/>
                    </a:solidFill>
                  </a:tcPr>
                </a:tc>
                <a:tc>
                  <a:txBody>
                    <a:bodyPr/>
                    <a:p>
                      <a:pPr algn="r" fontAlgn="b"/>
                      <a:r>
                        <a:rPr sz="1100" b="1" i="0">
                          <a:solidFill>
                            <a:srgbClr val="000000"/>
                          </a:solidFill>
                          <a:latin typeface="Calibri" panose="020F0502020204030204"/>
                          <a:ea typeface="Calibri" panose="020F0502020204030204"/>
                        </a:rPr>
                        <a:t>196</a:t>
                      </a:r>
                      <a:endParaRPr sz="1100" b="1" i="0">
                        <a:solidFill>
                          <a:srgbClr val="000000"/>
                        </a:solidFill>
                        <a:latin typeface="Calibri" panose="020F0502020204030204"/>
                        <a:ea typeface="Calibri" panose="020F0502020204030204"/>
                      </a:endParaRPr>
                    </a:p>
                  </a:txBody>
                  <a:tcPr marL="9842" marR="9842" marT="9842" anchor="b" anchorCtr="0">
                    <a:lnL>
                      <a:noFill/>
                    </a:lnL>
                    <a:lnR>
                      <a:noFill/>
                    </a:lnR>
                    <a:lnT w="6350" cap="flat" cmpd="sng">
                      <a:solidFill>
                        <a:srgbClr val="8EA9DB"/>
                      </a:solidFill>
                      <a:prstDash val="solid"/>
                      <a:headEnd type="none" w="med" len="med"/>
                      <a:tailEnd type="none" w="med" len="med"/>
                    </a:lnT>
                    <a:lnB>
                      <a:noFill/>
                    </a:lnB>
                    <a:solidFill>
                      <a:srgbClr val="D9E1F2"/>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990600" y="4419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grpSp>
        <p:nvGrpSpPr>
          <p:cNvPr id="2" name="object 2"/>
          <p:cNvGrpSpPr/>
          <p:nvPr/>
        </p:nvGrpSpPr>
        <p:grpSpPr>
          <a:xfrm>
            <a:off x="8686800" y="17526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3" name="TextBox 10"/>
          <p:cNvSpPr txBox="1"/>
          <p:nvPr/>
        </p:nvSpPr>
        <p:spPr>
          <a:xfrm>
            <a:off x="1041400" y="2260600"/>
            <a:ext cx="7924800" cy="3784600"/>
          </a:xfrm>
          <a:prstGeom prst="rect">
            <a:avLst/>
          </a:prstGeom>
          <a:noFill/>
        </p:spPr>
        <p:txBody>
          <a:bodyPr wrap="square" rtlCol="0">
            <a:spAutoFit/>
          </a:bodyPr>
          <a:p>
            <a:pPr indent="0" algn="ctr" fontAlgn="auto">
              <a:buNone/>
            </a:pPr>
            <a:r>
              <a:rPr lang="en-US" sz="2400" b="0" i="0" dirty="0">
                <a:solidFill>
                  <a:srgbClr val="0D0D0D"/>
                </a:solidFill>
                <a:effectLst/>
                <a:latin typeface="Times New Roman" panose="02020603050405020304" pitchFamily="18" charset="0"/>
                <a:cs typeface="Times New Roman" panose="02020603050405020304" pitchFamily="18" charset="0"/>
              </a:rPr>
              <a:t>The project involves analyzing employee salary data to uncover key trends and insights. The goal is to identify patterns in compensation, such as average salary by department, job role, and experience level. Additionally, the project will explore disparities based on gender, location, or other demographic factors. The analysis will provide actionable recommendations for ensuring fair and competitive pay within the organization. Finally, the project will deliver a comprehensive report with visualizations to support data-driven decision-making on salary structures.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55332" y="385444"/>
            <a:ext cx="10681335" cy="738505"/>
          </a:xfrm>
        </p:spPr>
        <p:txBody>
          <a:bodyPr/>
          <a:p>
            <a:r>
              <a:rPr lang="en-US"/>
              <a:t>Empolyee chart</a:t>
            </a:r>
            <a:endParaRPr lang="en-US"/>
          </a:p>
        </p:txBody>
      </p:sp>
      <p:graphicFrame>
        <p:nvGraphicFramePr>
          <p:cNvPr id="3" name="Chart 2"/>
          <p:cNvGraphicFramePr/>
          <p:nvPr/>
        </p:nvGraphicFramePr>
        <p:xfrm>
          <a:off x="887095" y="1442720"/>
          <a:ext cx="9074150" cy="462026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381000" y="838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idx="4294967295"/>
          </p:nvPr>
        </p:nvSpPr>
        <p:spPr>
          <a:xfrm>
            <a:off x="790575" y="732790"/>
            <a:ext cx="5561965" cy="427355"/>
          </a:xfrm>
          <a:prstGeom prst="rect">
            <a:avLst/>
          </a:prstGeom>
        </p:spPr>
        <p:txBody>
          <a:bodyPr vert="horz" wrap="square" lIns="0" tIns="16510" rIns="0" bIns="0" rtlCol="0">
            <a:noAutofit/>
          </a:bodyPr>
          <a:lstStyle/>
          <a:p>
            <a:pPr marL="12700">
              <a:lnSpc>
                <a:spcPct val="100000"/>
              </a:lnSpc>
              <a:spcBef>
                <a:spcPts val="130"/>
              </a:spcBef>
            </a:pPr>
            <a:r>
              <a:rPr lang="en-US" sz="3200" spc="-20"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xfrm>
            <a:off x="11353418" y="6473337"/>
            <a:ext cx="151129" cy="17589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7" name="Text Box 6"/>
          <p:cNvSpPr txBox="1"/>
          <p:nvPr/>
        </p:nvSpPr>
        <p:spPr>
          <a:xfrm>
            <a:off x="215900" y="1438275"/>
            <a:ext cx="9137650" cy="3646170"/>
          </a:xfrm>
          <a:prstGeom prst="rect">
            <a:avLst/>
          </a:prstGeom>
          <a:noFill/>
        </p:spPr>
        <p:txBody>
          <a:bodyPr wrap="square" rtlCol="0">
            <a:noAutofit/>
          </a:bodyPr>
          <a:p>
            <a:endParaRPr lang="en-US"/>
          </a:p>
          <a:p>
            <a:r>
              <a:rPr lang="en-US" sz="2400" cap="all">
                <a:solidFill>
                  <a:schemeClr val="tx1"/>
                </a:solidFill>
                <a:uFillTx/>
              </a:rPr>
              <a:t>The primary end users of the salary analysis are HR professionals and organizational leaders who make compensation decisions. This includes HR managers, payroll specialists, and executives responsible for ensuring fair pay practices. Additionally, diversity and inclusion officers may use the analysis to monitor and address any pay disparities. Lastly, financial analysts and business strategists could utilize the data to align compensation strategies with company goals.</a:t>
            </a:r>
            <a:endParaRPr lang="en-US" sz="2400" cap="all">
              <a:solidFill>
                <a:schemeClr val="tx1"/>
              </a:solidFill>
              <a:uFillTx/>
            </a:endParaRPr>
          </a:p>
        </p:txBody>
      </p:sp>
      <p:sp>
        <p:nvSpPr>
          <p:cNvPr id="11" name="Text Box 10"/>
          <p:cNvSpPr txBox="1"/>
          <p:nvPr/>
        </p:nvSpPr>
        <p:spPr>
          <a:xfrm>
            <a:off x="6352540" y="5562600"/>
            <a:ext cx="4064000" cy="368300"/>
          </a:xfrm>
          <a:prstGeom prst="rect">
            <a:avLst/>
          </a:prstGeom>
          <a:noFill/>
        </p:spPr>
        <p:txBody>
          <a:bodyPr wrap="square" rtlCol="0">
            <a:spAutoFit/>
          </a:bodyPr>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304800" y="98361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688340" y="857885"/>
            <a:ext cx="9632950" cy="567055"/>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8" name="Text Box 7"/>
          <p:cNvSpPr txBox="1"/>
          <p:nvPr/>
        </p:nvSpPr>
        <p:spPr>
          <a:xfrm>
            <a:off x="3657600" y="1508125"/>
            <a:ext cx="4806315" cy="4231005"/>
          </a:xfrm>
          <a:prstGeom prst="rect">
            <a:avLst/>
          </a:prstGeom>
          <a:noFill/>
        </p:spPr>
        <p:txBody>
          <a:bodyPr wrap="square" rtlCol="0">
            <a:noAutofit/>
          </a:bodyPr>
          <a:p>
            <a:r>
              <a:rPr lang="en-US" sz="2800">
                <a:solidFill>
                  <a:schemeClr val="tx1"/>
                </a:solidFill>
                <a:effectLst>
                  <a:outerShdw blurRad="38100" dist="19050" dir="2700000" algn="tl" rotWithShape="0">
                    <a:schemeClr val="dk1">
                      <a:alpha val="40000"/>
                    </a:schemeClr>
                  </a:outerShdw>
                </a:effectLst>
                <a:uFillTx/>
              </a:rPr>
              <a:t>CONDITIONAL FORMETING - MISSING VALUES</a:t>
            </a:r>
            <a:r>
              <a:rPr lang="en-US" sz="2800">
                <a:solidFill>
                  <a:schemeClr val="tx1"/>
                </a:solidFill>
                <a:uFillTx/>
              </a:rPr>
              <a:t> </a:t>
            </a:r>
            <a:endParaRPr lang="en-US" sz="2800">
              <a:solidFill>
                <a:schemeClr val="tx1"/>
              </a:solidFill>
              <a:uFillTx/>
            </a:endParaRPr>
          </a:p>
        </p:txBody>
      </p:sp>
      <p:sp>
        <p:nvSpPr>
          <p:cNvPr id="11" name="Text Box 10"/>
          <p:cNvSpPr txBox="1"/>
          <p:nvPr/>
        </p:nvSpPr>
        <p:spPr>
          <a:xfrm>
            <a:off x="3487420" y="2677795"/>
            <a:ext cx="5457825" cy="1687195"/>
          </a:xfrm>
          <a:prstGeom prst="rect">
            <a:avLst/>
          </a:prstGeom>
          <a:noFill/>
        </p:spPr>
        <p:txBody>
          <a:bodyPr wrap="square" rtlCol="0">
            <a:noAutofit/>
            <a:scene3d>
              <a:camera prst="orthographicFront"/>
              <a:lightRig rig="threePt" dir="t"/>
            </a:scene3d>
          </a:bodyPr>
          <a:p>
            <a:r>
              <a:rPr lang="en-US" sz="2800">
                <a:solidFill>
                  <a:schemeClr val="tx1"/>
                </a:solidFill>
                <a:effectLst>
                  <a:outerShdw blurRad="38100" dist="19050" dir="2700000" algn="tl" rotWithShape="0">
                    <a:schemeClr val="dk1">
                      <a:alpha val="40000"/>
                    </a:schemeClr>
                  </a:outerShdw>
                </a:effectLst>
                <a:uFillTx/>
              </a:rPr>
              <a:t>FILTERING - REMOVE BLANKS</a:t>
            </a:r>
            <a:endParaRPr lang="en-US" sz="2800">
              <a:solidFill>
                <a:schemeClr val="tx1"/>
              </a:solidFill>
              <a:effectLst>
                <a:outerShdw blurRad="38100" dist="19050" dir="2700000" algn="tl" rotWithShape="0">
                  <a:schemeClr val="dk1">
                    <a:alpha val="40000"/>
                  </a:schemeClr>
                </a:outerShdw>
              </a:effectLst>
              <a:uFillTx/>
            </a:endParaRPr>
          </a:p>
          <a:p>
            <a:endParaRPr lang="en-US" sz="2800">
              <a:solidFill>
                <a:schemeClr val="tx1"/>
              </a:solidFill>
              <a:effectLst>
                <a:outerShdw blurRad="38100" dist="19050" dir="2700000" algn="tl" rotWithShape="0">
                  <a:schemeClr val="dk1">
                    <a:alpha val="40000"/>
                  </a:schemeClr>
                </a:outerShdw>
              </a:effectLst>
              <a:uFillTx/>
            </a:endParaRPr>
          </a:p>
          <a:p>
            <a:r>
              <a:rPr lang="en-US" sz="2800">
                <a:solidFill>
                  <a:schemeClr val="tx1"/>
                </a:solidFill>
                <a:effectLst>
                  <a:outerShdw blurRad="38100" dist="19050" dir="2700000" algn="tl" rotWithShape="0">
                    <a:schemeClr val="dk1">
                      <a:alpha val="40000"/>
                    </a:schemeClr>
                  </a:outerShdw>
                </a:effectLst>
                <a:uFillTx/>
              </a:rPr>
              <a:t>GRAPH - DATA ANALYSIS </a:t>
            </a:r>
            <a:endParaRPr lang="en-US" sz="2800">
              <a:solidFill>
                <a:schemeClr val="tx1"/>
              </a:solidFill>
              <a:effectLst>
                <a:outerShdw blurRad="38100" dist="19050" dir="2700000" algn="tl" rotWithShape="0">
                  <a:schemeClr val="dk1">
                    <a:alpha val="40000"/>
                  </a:schemeClr>
                </a:outerShdw>
              </a:effectLst>
              <a:uFillTx/>
            </a:endParaRPr>
          </a:p>
        </p:txBody>
      </p:sp>
      <p:sp>
        <p:nvSpPr>
          <p:cNvPr id="12" name="Text Box 11"/>
          <p:cNvSpPr txBox="1"/>
          <p:nvPr/>
        </p:nvSpPr>
        <p:spPr>
          <a:xfrm>
            <a:off x="3482340" y="4131945"/>
            <a:ext cx="10151110" cy="2148840"/>
          </a:xfrm>
          <a:prstGeom prst="rect">
            <a:avLst/>
          </a:prstGeom>
          <a:noFill/>
        </p:spPr>
        <p:txBody>
          <a:bodyPr wrap="square" rtlCol="0">
            <a:noAutofit/>
          </a:bodyPr>
          <a:p>
            <a:r>
              <a:rPr lang="en-US" sz="2800">
                <a:solidFill>
                  <a:schemeClr val="tx1"/>
                </a:solidFill>
                <a:effectLst>
                  <a:outerShdw blurRad="38100" dist="19050" dir="2700000" algn="tl" rotWithShape="0">
                    <a:schemeClr val="dk1">
                      <a:alpha val="40000"/>
                    </a:schemeClr>
                  </a:outerShdw>
                </a:effectLst>
                <a:uFillTx/>
              </a:rPr>
              <a:t>FORMULA -SALARY CALCULATION</a:t>
            </a:r>
            <a:endParaRPr lang="en-US" sz="2800">
              <a:solidFill>
                <a:schemeClr val="tx1"/>
              </a:solidFill>
              <a:effectLst>
                <a:outerShdw blurRad="38100" dist="19050" dir="2700000" algn="tl" rotWithShape="0">
                  <a:schemeClr val="dk1">
                    <a:alpha val="40000"/>
                  </a:schemeClr>
                </a:outerShdw>
              </a:effectLst>
              <a:uFillTx/>
            </a:endParaRPr>
          </a:p>
          <a:p>
            <a:endParaRPr lang="en-US" sz="2800">
              <a:solidFill>
                <a:schemeClr val="tx1"/>
              </a:solidFill>
              <a:effectLst>
                <a:outerShdw blurRad="38100" dist="19050" dir="2700000" algn="tl" rotWithShape="0">
                  <a:schemeClr val="dk1">
                    <a:alpha val="40000"/>
                  </a:schemeClr>
                </a:outerShdw>
              </a:effectLst>
              <a:uFillTx/>
            </a:endParaRPr>
          </a:p>
          <a:p>
            <a:r>
              <a:rPr lang="en-US" sz="2800">
                <a:solidFill>
                  <a:schemeClr val="tx1"/>
                </a:solidFill>
                <a:effectLst>
                  <a:outerShdw blurRad="38100" dist="19050" dir="2700000" algn="tl" rotWithShape="0">
                    <a:schemeClr val="dk1">
                      <a:alpha val="40000"/>
                    </a:schemeClr>
                  </a:outerShdw>
                </a:effectLst>
                <a:uFillTx/>
              </a:rPr>
              <a:t>PIVOT- SUMMARY</a:t>
            </a:r>
            <a:endParaRPr lang="en-US" sz="2800">
              <a:solidFill>
                <a:schemeClr val="tx1"/>
              </a:solidFill>
              <a:effectLst>
                <a:outerShdw blurRad="38100" dist="19050" dir="2700000" algn="tl" rotWithShape="0">
                  <a:schemeClr val="dk1">
                    <a:alpha val="40000"/>
                  </a:schemeClr>
                </a:outerShdw>
              </a:effectLst>
              <a:uFillTx/>
            </a:endParaRPr>
          </a:p>
        </p:txBody>
      </p:sp>
      <p:pic>
        <p:nvPicPr>
          <p:cNvPr id="10" name="Picture 9" descr="WhatsApp Image 2024-08-25 at 8.39.50 PM"/>
          <p:cNvPicPr>
            <a:picLocks noChangeAspect="1"/>
          </p:cNvPicPr>
          <p:nvPr/>
        </p:nvPicPr>
        <p:blipFill>
          <a:blip r:embed="rId1"/>
          <a:stretch>
            <a:fillRect/>
          </a:stretch>
        </p:blipFill>
        <p:spPr>
          <a:xfrm>
            <a:off x="76200" y="1508125"/>
            <a:ext cx="3402965" cy="3854450"/>
          </a:xfrm>
          <a:prstGeom prst="rect">
            <a:avLst/>
          </a:prstGeom>
        </p:spPr>
      </p:pic>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_1*i*7"/>
  <p:tag name="KSO_WM_UNIT_LAYERLEVEL" val="1"/>
  <p:tag name="KSO_WM_TAG_VERSION" val="3.0"/>
  <p:tag name="KSO_WM_BEAUTIFY_FLAG" val="#wm#"/>
</p:tagLst>
</file>

<file path=ppt/tags/tag100.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_7*a*1"/>
  <p:tag name="KSO_WM_UNIT_LAYERLEVEL" val="1"/>
  <p:tag name="KSO_WM_TAG_VERSION" val="3.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107.xml><?xml version="1.0" encoding="utf-8"?>
<p:tagLst xmlns:p="http://schemas.openxmlformats.org/presentationml/2006/main">
  <p:tag name="KSO_WM_UNIT_SUBTYPE" val="a"/>
  <p:tag name="KSO_WM_UNIT_PRESET_TEXT" val="单击此处编辑母版文本样式&#10;二级&#10;三级&#10;四级&#10;五级"/>
  <p:tag name="KSO_WM_UNIT_NOCLEAR" val="0"/>
  <p:tag name="KSO_WM_UNIT_VALUE" val="396"/>
  <p:tag name="KSO_WM_UNIT_HIGHLIGHT" val="0"/>
  <p:tag name="KSO_WM_UNIT_COMPATIBLE" val="0"/>
  <p:tag name="KSO_WM_UNIT_DIAGRAM_ISNUMVISUAL" val="0"/>
  <p:tag name="KSO_WM_UNIT_DIAGRAM_ISREFERUNIT" val="0"/>
  <p:tag name="KSO_WM_UNIT_TYPE" val="f"/>
  <p:tag name="KSO_WM_UNIT_INDEX" val="1"/>
  <p:tag name="KSO_WM_UNIT_ID" val="_9*f*1"/>
  <p:tag name="KSO_WM_UNIT_LAYERLEVEL" val="1"/>
  <p:tag name="KSO_WM_TAG_VERSION" val="3.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1*i*8"/>
  <p:tag name="KSO_WM_UNIT_LAYERLEVEL" val="1"/>
  <p:tag name="KSO_WM_TAG_VERSION" val="3.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111.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_10*a*1"/>
  <p:tag name="KSO_WM_UNIT_LAYERLEVEL" val="1"/>
  <p:tag name="KSO_WM_TAG_VERSION" val="3.0"/>
  <p:tag name="KSO_WM_BEAUTIFY_FLAG" val="#wm#"/>
</p:tagLst>
</file>

<file path=ppt/tags/tag112.xml><?xml version="1.0" encoding="utf-8"?>
<p:tagLst xmlns:p="http://schemas.openxmlformats.org/presentationml/2006/main">
  <p:tag name="KSO_WM_UNIT_ISCONTENTSTITLE" val="0"/>
  <p:tag name="KSO_WM_UNIT_ISNUMDGMTITLE" val="0"/>
  <p:tag name="KSO_WM_UNIT_PRESET_TEXT" val="单击此处编辑母版副标题样式"/>
  <p:tag name="KSO_WM_UNIT_NOCLEAR" val="0"/>
  <p:tag name="KSO_WM_UNIT_VALUE" val="40"/>
  <p:tag name="KSO_WM_UNIT_HIGHLIGHT" val="0"/>
  <p:tag name="KSO_WM_UNIT_COMPATIBLE" val="0"/>
  <p:tag name="KSO_WM_UNIT_DIAGRAM_ISNUMVISUAL" val="0"/>
  <p:tag name="KSO_WM_UNIT_DIAGRAM_ISREFERUNIT" val="0"/>
  <p:tag name="KSO_WM_UNIT_TYPE" val="b"/>
  <p:tag name="KSO_WM_UNIT_INDEX" val="1"/>
  <p:tag name="KSO_WM_UNIT_ID" val="_10*b*1"/>
  <p:tag name="KSO_WM_UNIT_LAYERLEVEL" val="1"/>
  <p:tag name="KSO_WM_TAG_VERSION" val="3.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1*i*2"/>
  <p:tag name="KSO_WM_UNIT_LAYERLEVEL" val="1"/>
  <p:tag name="KSO_WM_TAG_VERSION" val="3.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1*i*3"/>
  <p:tag name="KSO_WM_UNIT_LAYERLEVEL" val="1"/>
  <p:tag name="KSO_WM_TAG_VERSION" val="3.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11*i*4"/>
  <p:tag name="KSO_WM_UNIT_LAYERLEVEL" val="1"/>
  <p:tag name="KSO_WM_TAG_VERSION" val="3.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_11*i*5"/>
  <p:tag name="KSO_WM_UNIT_LAYERLEVEL" val="1"/>
  <p:tag name="KSO_WM_TAG_VERSION" val="3.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_11*i*6"/>
  <p:tag name="KSO_WM_UNIT_LAYERLEVEL" val="1"/>
  <p:tag name="KSO_WM_TAG_VERSION" val="3.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_11*i*7"/>
  <p:tag name="KSO_WM_UNIT_LAYERLEVEL" val="1"/>
  <p:tag name="KSO_WM_TAG_VERSION" val="3.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11*i*8"/>
  <p:tag name="KSO_WM_UNIT_LAYERLEVEL" val="1"/>
  <p:tag name="KSO_WM_TAG_VERSION" val="3.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1*i*9"/>
  <p:tag name="KSO_WM_UNIT_LAYERLEVEL" val="1"/>
  <p:tag name="KSO_WM_TAG_VERSION" val="3.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11*i*9"/>
  <p:tag name="KSO_WM_UNIT_LAYERLEVEL" val="1"/>
  <p:tag name="KSO_WM_TAG_VERSION" val="3.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11*i*10"/>
  <p:tag name="KSO_WM_UNIT_LAYERLEVEL" val="1"/>
  <p:tag name="KSO_WM_TAG_VERSION" val="3.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_11*i*11"/>
  <p:tag name="KSO_WM_UNIT_LAYERLEVEL" val="1"/>
  <p:tag name="KSO_WM_TAG_VERSION" val="3.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1*i*2"/>
  <p:tag name="KSO_WM_UNIT_LAYERLEVEL" val="1"/>
  <p:tag name="KSO_WM_TAG_VERSION" val="3.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_11*i*12"/>
  <p:tag name="KSO_WM_UNIT_LAYERLEVEL" val="1"/>
  <p:tag name="KSO_WM_TAG_VERSION" val="3.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_11*i*13"/>
  <p:tag name="KSO_WM_UNIT_LAYERLEVEL" val="1"/>
  <p:tag name="KSO_WM_TAG_VERSION" val="3.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4"/>
  <p:tag name="KSO_WM_UNIT_ID" val="_11*i*14"/>
  <p:tag name="KSO_WM_UNIT_LAYERLEVEL" val="1"/>
  <p:tag name="KSO_WM_TAG_VERSION" val="3.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5"/>
  <p:tag name="KSO_WM_UNIT_ID" val="_11*i*15"/>
  <p:tag name="KSO_WM_UNIT_LAYERLEVEL" val="1"/>
  <p:tag name="KSO_WM_TAG_VERSION" val="3.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6"/>
  <p:tag name="KSO_WM_UNIT_ID" val="_11*i*16"/>
  <p:tag name="KSO_WM_UNIT_LAYERLEVEL" val="1"/>
  <p:tag name="KSO_WM_TAG_VERSION" val="3.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7"/>
  <p:tag name="KSO_WM_UNIT_ID" val="_11*i*17"/>
  <p:tag name="KSO_WM_UNIT_LAYERLEVEL" val="1"/>
  <p:tag name="KSO_WM_TAG_VERSION" val="3.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1*i*10"/>
  <p:tag name="KSO_WM_UNIT_LAYERLEVEL" val="1"/>
  <p:tag name="KSO_WM_TAG_VERSION" val="3.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8"/>
  <p:tag name="KSO_WM_UNIT_ID" val="_11*i*18"/>
  <p:tag name="KSO_WM_UNIT_LAYERLEVEL" val="1"/>
  <p:tag name="KSO_WM_TAG_VERSION" val="3.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9"/>
  <p:tag name="KSO_WM_UNIT_ID" val="_11*i*19"/>
  <p:tag name="KSO_WM_UNIT_LAYERLEVEL" val="1"/>
  <p:tag name="KSO_WM_TAG_VERSION" val="3.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0"/>
  <p:tag name="KSO_WM_UNIT_ID" val="_11*i*20"/>
  <p:tag name="KSO_WM_UNIT_LAYERLEVEL" val="1"/>
  <p:tag name="KSO_WM_TAG_VERSION" val="3.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1"/>
  <p:tag name="KSO_WM_UNIT_ID" val="_11*i*21"/>
  <p:tag name="KSO_WM_UNIT_LAYERLEVEL" val="1"/>
  <p:tag name="KSO_WM_TAG_VERSION" val="3.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2"/>
  <p:tag name="KSO_WM_UNIT_ID" val="_11*i*22"/>
  <p:tag name="KSO_WM_UNIT_LAYERLEVEL" val="1"/>
  <p:tag name="KSO_WM_TAG_VERSION" val="3.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3"/>
  <p:tag name="KSO_WM_UNIT_ID" val="_11*i*23"/>
  <p:tag name="KSO_WM_UNIT_LAYERLEVEL" val="1"/>
  <p:tag name="KSO_WM_TAG_VERSION" val="3.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4"/>
  <p:tag name="KSO_WM_UNIT_ID" val="_11*i*24"/>
  <p:tag name="KSO_WM_UNIT_LAYERLEVEL" val="1"/>
  <p:tag name="KSO_WM_TAG_VERSION" val="3.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5"/>
  <p:tag name="KSO_WM_UNIT_ID" val="_11*i*25"/>
  <p:tag name="KSO_WM_UNIT_LAYERLEVEL" val="1"/>
  <p:tag name="KSO_WM_TAG_VERSION" val="3.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_1*i*11"/>
  <p:tag name="KSO_WM_UNIT_LAYERLEVEL" val="1"/>
  <p:tag name="KSO_WM_TAG_VERSION" val="3.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141.xml><?xml version="1.0" encoding="utf-8"?>
<p:tagLst xmlns:p="http://schemas.openxmlformats.org/presentationml/2006/main">
  <p:tag name="KSO_WM_UNIT_SUBTYPE" val="b"/>
  <p:tag name="KSO_WM_UNIT_PRESET_TEXT" val="署名占位符"/>
  <p:tag name="KSO_WM_UNIT_NOCLEAR" val="0"/>
  <p:tag name="KSO_WM_UNIT_VALUE" val="8"/>
  <p:tag name="KSO_WM_UNIT_HIGHLIGHT" val="0"/>
  <p:tag name="KSO_WM_UNIT_COMPATIBLE" val="0"/>
  <p:tag name="KSO_WM_UNIT_DIAGRAM_ISNUMVISUAL" val="0"/>
  <p:tag name="KSO_WM_UNIT_DIAGRAM_ISREFERUNIT" val="0"/>
  <p:tag name="KSO_WM_UNIT_TYPE" val="f"/>
  <p:tag name="KSO_WM_UNIT_INDEX" val="4"/>
  <p:tag name="KSO_WM_UNIT_ID" val="_11*f*4"/>
  <p:tag name="KSO_WM_UNIT_LAYERLEVEL" val="1"/>
  <p:tag name="KSO_WM_TAG_VERSION" val="3.0"/>
  <p:tag name="KSO_WM_BEAUTIFY_FLAG" val="#wm#"/>
</p:tagLst>
</file>

<file path=ppt/tags/tag142.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_11*a*1"/>
  <p:tag name="KSO_WM_UNIT_LAYERLEVEL" val="1"/>
  <p:tag name="KSO_WM_TAG_VERSION" val="3.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0*i*1"/>
  <p:tag name="KSO_WM_UNIT_LAYERLEVEL" val="1"/>
  <p:tag name="KSO_WM_TAG_VERSION" val="3.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147.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_0*a*1"/>
  <p:tag name="KSO_WM_UNIT_LAYERLEVEL" val="1"/>
  <p:tag name="KSO_WM_TAG_VERSION" val="1.0"/>
  <p:tag name="KSO_WM_BEAUTIFY_FLAG" val="#wm#"/>
  <p:tag name="KSO_WM_UNIT_VALUE" val="30"/>
  <p:tag name="KSO_WM_TEMPLATE_CATEGORY" val="custom"/>
  <p:tag name="KSO_WM_TEMPLATE_INDEX" val="20233459"/>
</p:tagLst>
</file>

<file path=ppt/tags/tag148.xml><?xml version="1.0" encoding="utf-8"?>
<p:tagLst xmlns:p="http://schemas.openxmlformats.org/presentationml/2006/main">
  <p:tag name="KSO_WM_UNIT_SUBTYPE" val="a"/>
  <p:tag name="KSO_WM_UNIT_PRESET_TEXT" val="单击此处编辑母版文本样式&#10;第二级&#10;第三级&#10;第四级&#10;第五级"/>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_0*f*1"/>
  <p:tag name="KSO_WM_UNIT_LAYERLEVEL" val="1"/>
  <p:tag name="KSO_WM_TAG_VERSION" val="3.0"/>
  <p:tag name="KSO_WM_BEAUTIFY_FLAG" val="#wm#"/>
  <p:tag name="KSO_WM_UNIT_VALUE" val="350"/>
  <p:tag name="KSO_WM_TEMPLATE_CATEGORY" val="custom"/>
  <p:tag name="KSO_WM_TEMPLATE_INDEX" val="20233459"/>
</p:tagLst>
</file>

<file path=ppt/tags/tag149.xml><?xml version="1.0" encoding="utf-8"?>
<p:tagLst xmlns:p="http://schemas.openxmlformats.org/presentationml/2006/main">
  <p:tag name="KSO_WM_SPECIAL_SOURCE" val="bdnull"/>
  <p:tag name="KSO_WM_TEMPLATE_THUMBS_INDEX" val="1、9"/>
  <p:tag name="KSO_WM_TEMPLATE_SUBCATEGORY" val="29"/>
  <p:tag name="KSO_WM_TEMPLATE_MASTER_TYPE" val="0"/>
  <p:tag name="KSO_WM_TEMPLATE_COLOR_TYPE" val="0"/>
  <p:tag name="KSO_WM_TAG_VERSION" val="3.0"/>
  <p:tag name="KSO_WM_BEAUTIFY_FLAG" val="#wm#"/>
  <p:tag name="KSO_WM_TEMPLATE_CATEGORY" val="custom"/>
  <p:tag name="KSO_WM_TEMPLATE_INDEX" val="20233459"/>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i*2"/>
  <p:tag name="KSO_WM_UNIT_LAYERLEVEL" val="1"/>
  <p:tag name="KSO_WM_TAG_VERSION" val="3.0"/>
  <p:tag name="KSO_WM_BEAUTIFY_FLAG" val="#wm#"/>
</p:tagLst>
</file>

<file path=ppt/tags/tag150.xml><?xml version="1.0" encoding="utf-8"?>
<p:tagLst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33459_1*a*1"/>
  <p:tag name="KSO_WM_TEMPLATE_CATEGORY" val="custom"/>
  <p:tag name="KSO_WM_TEMPLATE_INDEX" val="20233459"/>
  <p:tag name="KSO_WM_UNIT_LAYERLEVEL" val="1"/>
  <p:tag name="KSO_WM_TAG_VERSION" val="3.0"/>
  <p:tag name="KSO_WM_BEAUTIFY_FLAG" val="#wm#"/>
  <p:tag name="KSO_WM_UNIT_PRESET_TEXT" val="The title goes here"/>
</p:tagLst>
</file>

<file path=ppt/tags/tag151.xml><?xml version="1.0" encoding="utf-8"?>
<p:tagLst xmlns:p="http://schemas.openxmlformats.org/presentationml/2006/main">
  <p:tag name="KSO_WM_UNIT_SUBTYPE" val="b"/>
  <p:tag name="KSO_WM_UNIT_NOCLEAR" val="0"/>
  <p:tag name="KSO_WM_UNIT_VALUE" val="9"/>
  <p:tag name="KSO_WM_UNIT_HIGHLIGHT" val="0"/>
  <p:tag name="KSO_WM_UNIT_COMPATIBLE" val="0"/>
  <p:tag name="KSO_WM_UNIT_DIAGRAM_ISNUMVISUAL" val="0"/>
  <p:tag name="KSO_WM_UNIT_DIAGRAM_ISREFERUNIT" val="0"/>
  <p:tag name="KSO_WM_UNIT_TYPE" val="f"/>
  <p:tag name="KSO_WM_UNIT_INDEX" val="3"/>
  <p:tag name="KSO_WM_UNIT_ID" val="custom20233459_1*f*3"/>
  <p:tag name="KSO_WM_TEMPLATE_CATEGORY" val="custom"/>
  <p:tag name="KSO_WM_TEMPLATE_INDEX" val="20233459"/>
  <p:tag name="KSO_WM_UNIT_LAYERLEVEL" val="1"/>
  <p:tag name="KSO_WM_TAG_VERSION" val="3.0"/>
  <p:tag name="KSO_WM_BEAUTIFY_FLAG" val="#wm#"/>
  <p:tag name="KSO_WM_UNIT_PRESET_TEXT" val="Name"/>
</p:tagLst>
</file>

<file path=ppt/tags/tag152.xml><?xml version="1.0" encoding="utf-8"?>
<p:tagLst xmlns:p="http://schemas.openxmlformats.org/presentationml/2006/main">
  <p:tag name="KSO_WM_SPECIAL_SOURCE" val="bdnull"/>
  <p:tag name="KSO_WM_TEMPLATE_THUMBS_INDEX" val="1、9"/>
  <p:tag name="KSO_WM_SLIDE_ID" val="custom20233459_1"/>
  <p:tag name="KSO_WM_TEMPLATE_SUBCATEGORY" val="29"/>
  <p:tag name="KSO_WM_TEMPLATE_MASTER_TYPE" val="0"/>
  <p:tag name="KSO_WM_TEMPLATE_COLOR_TYPE" val="0"/>
  <p:tag name="KSO_WM_SLIDE_TYPE" val="title"/>
  <p:tag name="KSO_WM_SLIDE_SUBTYPE" val="pureTxt"/>
  <p:tag name="KSO_WM_SLIDE_ITEM_CNT" val="0"/>
  <p:tag name="KSO_WM_SLIDE_INDEX" val="1"/>
  <p:tag name="KSO_WM_TAG_VERSION" val="3.0"/>
  <p:tag name="KSO_WM_BEAUTIFY_FLAG" val="#wm#"/>
  <p:tag name="KSO_WM_TEMPLATE_CATEGORY" val="custom"/>
  <p:tag name="KSO_WM_TEMPLATE_INDEX" val="20233459"/>
  <p:tag name="KSO_WM_SLIDE_LAYOUT" val="a_f"/>
  <p:tag name="KSO_WM_SLIDE_LAYOUT_CNT" val="1_1"/>
</p:tagLst>
</file>

<file path=ppt/tags/tag153.xml><?xml version="1.0" encoding="utf-8"?>
<p:tagLst xmlns:p="http://schemas.openxmlformats.org/presentationml/2006/main">
  <p:tag name="TABLE_ENDDRAG_ORIGIN_RECT" val="678*317"/>
  <p:tag name="TABLE_ENDDRAG_RECT" val="88*110*678*317"/>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_1*i*12"/>
  <p:tag name="KSO_WM_UNIT_LAYERLEVEL" val="1"/>
  <p:tag name="KSO_WM_TAG_VERSION" val="3.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_1*i*13"/>
  <p:tag name="KSO_WM_UNIT_LAYERLEVEL" val="1"/>
  <p:tag name="KSO_WM_TAG_VERSION" val="3.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4"/>
  <p:tag name="KSO_WM_UNIT_ID" val="_1*i*14"/>
  <p:tag name="KSO_WM_UNIT_LAYERLEVEL" val="1"/>
  <p:tag name="KSO_WM_TAG_VERSION" val="3.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5"/>
  <p:tag name="KSO_WM_UNIT_ID" val="_1*i*15"/>
  <p:tag name="KSO_WM_UNIT_LAYERLEVEL" val="1"/>
  <p:tag name="KSO_WM_TAG_VERSION" val="3.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6"/>
  <p:tag name="KSO_WM_UNIT_ID" val="_1*i*16"/>
  <p:tag name="KSO_WM_UNIT_LAYERLEVEL" val="1"/>
  <p:tag name="KSO_WM_TAG_VERSION" val="3.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7"/>
  <p:tag name="KSO_WM_UNIT_ID" val="_1*i*17"/>
  <p:tag name="KSO_WM_UNIT_LAYERLEVEL" val="1"/>
  <p:tag name="KSO_WM_TAG_VERSION" val="3.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8"/>
  <p:tag name="KSO_WM_UNIT_ID" val="_1*i*18"/>
  <p:tag name="KSO_WM_UNIT_LAYERLEVEL" val="1"/>
  <p:tag name="KSO_WM_TAG_VERSION" val="3.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9"/>
  <p:tag name="KSO_WM_UNIT_ID" val="_1*i*19"/>
  <p:tag name="KSO_WM_UNIT_LAYERLEVEL" val="1"/>
  <p:tag name="KSO_WM_TAG_VERSION" val="3.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0"/>
  <p:tag name="KSO_WM_UNIT_ID" val="_1*i*20"/>
  <p:tag name="KSO_WM_UNIT_LAYERLEVEL" val="1"/>
  <p:tag name="KSO_WM_TAG_VERSION" val="3.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1"/>
  <p:tag name="KSO_WM_UNIT_ID" val="_1*i*21"/>
  <p:tag name="KSO_WM_UNIT_LAYERLEVEL" val="1"/>
  <p:tag name="KSO_WM_TAG_VERSION" val="3.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2"/>
  <p:tag name="KSO_WM_UNIT_ID" val="_1*i*22"/>
  <p:tag name="KSO_WM_UNIT_LAYERLEVEL" val="1"/>
  <p:tag name="KSO_WM_TAG_VERSION" val="3.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3"/>
  <p:tag name="KSO_WM_UNIT_ID" val="_1*i*23"/>
  <p:tag name="KSO_WM_UNIT_LAYERLEVEL" val="1"/>
  <p:tag name="KSO_WM_TAG_VERSION" val="3.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4"/>
  <p:tag name="KSO_WM_UNIT_ID" val="_1*i*24"/>
  <p:tag name="KSO_WM_UNIT_LAYERLEVEL" val="1"/>
  <p:tag name="KSO_WM_TAG_VERSION" val="3.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5"/>
  <p:tag name="KSO_WM_UNIT_ID" val="_1*i*25"/>
  <p:tag name="KSO_WM_UNIT_LAYERLEVEL" val="1"/>
  <p:tag name="KSO_WM_TAG_VERSION" val="3.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0.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_1*a*1"/>
  <p:tag name="KSO_WM_UNIT_LAYERLEVEL" val="1"/>
  <p:tag name="KSO_WM_TAG_VERSION" val="3.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4.xml><?xml version="1.0" encoding="utf-8"?>
<p:tagLst xmlns:p="http://schemas.openxmlformats.org/presentationml/2006/main">
  <p:tag name="KSO_WM_UNIT_SUBTYPE" val="b"/>
  <p:tag name="KSO_WM_UNIT_PRESET_TEXT" val="署名占位符"/>
  <p:tag name="KSO_WM_UNIT_NOCLEAR" val="0"/>
  <p:tag name="KSO_WM_UNIT_VALUE" val="8"/>
  <p:tag name="KSO_WM_UNIT_HIGHLIGHT" val="0"/>
  <p:tag name="KSO_WM_UNIT_COMPATIBLE" val="0"/>
  <p:tag name="KSO_WM_UNIT_DIAGRAM_ISNUMVISUAL" val="0"/>
  <p:tag name="KSO_WM_UNIT_DIAGRAM_ISREFERUNIT" val="0"/>
  <p:tag name="KSO_WM_UNIT_TYPE" val="f"/>
  <p:tag name="KSO_WM_UNIT_INDEX" val="4"/>
  <p:tag name="KSO_WM_UNIT_ID" val="_1*f*4"/>
  <p:tag name="KSO_WM_UNIT_LAYERLEVEL" val="1"/>
  <p:tag name="KSO_WM_TAG_VERSION" val="3.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38.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_2*a*1"/>
  <p:tag name="KSO_WM_UNIT_LAYERLEVEL" val="1"/>
  <p:tag name="KSO_WM_TAG_VERSION" val="3.0"/>
  <p:tag name="KSO_WM_BEAUTIFY_FLAG" val="#wm#"/>
</p:tagLst>
</file>

<file path=ppt/tags/tag39.xml><?xml version="1.0" encoding="utf-8"?>
<p:tagLst xmlns:p="http://schemas.openxmlformats.org/presentationml/2006/main">
  <p:tag name="KSO_WM_UNIT_SUBTYPE" val="a"/>
  <p:tag name="KSO_WM_UNIT_PRESET_TEXT" val="单击此处编辑母版文本样式&#10;二级&#10;三级&#10;四级&#10;五级"/>
  <p:tag name="KSO_WM_UNIT_NOCLEAR" val="0"/>
  <p:tag name="KSO_WM_UNIT_VALUE" val="330"/>
  <p:tag name="KSO_WM_UNIT_HIGHLIGHT" val="0"/>
  <p:tag name="KSO_WM_UNIT_COMPATIBLE" val="0"/>
  <p:tag name="KSO_WM_UNIT_DIAGRAM_ISNUMVISUAL" val="0"/>
  <p:tag name="KSO_WM_UNIT_DIAGRAM_ISREFERUNIT" val="0"/>
  <p:tag name="KSO_WM_UNIT_TYPE" val="f"/>
  <p:tag name="KSO_WM_UNIT_INDEX" val="1"/>
  <p:tag name="KSO_WM_UNIT_ID" val="_2*f*1"/>
  <p:tag name="KSO_WM_UNIT_LAYERLEVEL" val="1"/>
  <p:tag name="KSO_WM_TAG_VERSION" val="3.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3*i*1"/>
  <p:tag name="KSO_WM_UNIT_LAYERLEVEL" val="1"/>
  <p:tag name="KSO_WM_TAG_VERSION" val="3.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3*i*2"/>
  <p:tag name="KSO_WM_UNIT_LAYERLEVEL" val="1"/>
  <p:tag name="KSO_WM_TAG_VERSION" val="3.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3*i*3"/>
  <p:tag name="KSO_WM_UNIT_LAYERLEVEL" val="1"/>
  <p:tag name="KSO_WM_TAG_VERSION" val="3.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3*i*4"/>
  <p:tag name="KSO_WM_UNIT_LAYERLEVEL" val="1"/>
  <p:tag name="KSO_WM_TAG_VERSION" val="3.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_3*i*5"/>
  <p:tag name="KSO_WM_UNIT_LAYERLEVEL" val="1"/>
  <p:tag name="KSO_WM_TAG_VERSION" val="3.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_3*i*6"/>
  <p:tag name="KSO_WM_UNIT_LAYERLEVEL" val="1"/>
  <p:tag name="KSO_WM_TAG_VERSION" val="3.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_3*i*7"/>
  <p:tag name="KSO_WM_UNIT_LAYERLEVEL" val="1"/>
  <p:tag name="KSO_WM_TAG_VERSION" val="3.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3*i*8"/>
  <p:tag name="KSO_WM_UNIT_LAYERLEVEL" val="1"/>
  <p:tag name="KSO_WM_TAG_VERSION" val="3.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3*i*9"/>
  <p:tag name="KSO_WM_UNIT_LAYERLEVEL" val="1"/>
  <p:tag name="KSO_WM_TAG_VERSION" val="3.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3*i*10"/>
  <p:tag name="KSO_WM_UNIT_LAYERLEVEL" val="1"/>
  <p:tag name="KSO_WM_TAG_VERSION" val="3.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i*2"/>
  <p:tag name="KSO_WM_UNIT_LAYERLEVEL" val="1"/>
  <p:tag name="KSO_WM_TAG_VERSION" val="3.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_3*i*11"/>
  <p:tag name="KSO_WM_UNIT_LAYERLEVEL" val="1"/>
  <p:tag name="KSO_WM_TAG_VERSION" val="3.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_3*i*12"/>
  <p:tag name="KSO_WM_UNIT_LAYERLEVEL" val="1"/>
  <p:tag name="KSO_WM_TAG_VERSION" val="3.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_3*i*13"/>
  <p:tag name="KSO_WM_UNIT_LAYERLEVEL" val="1"/>
  <p:tag name="KSO_WM_TAG_VERSION" val="3.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4"/>
  <p:tag name="KSO_WM_UNIT_ID" val="_3*i*14"/>
  <p:tag name="KSO_WM_UNIT_LAYERLEVEL" val="1"/>
  <p:tag name="KSO_WM_TAG_VERSION" val="3.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5"/>
  <p:tag name="KSO_WM_UNIT_ID" val="_3*i*15"/>
  <p:tag name="KSO_WM_UNIT_LAYERLEVEL" val="1"/>
  <p:tag name="KSO_WM_TAG_VERSION" val="3.0"/>
  <p:tag name="KSO_WM_BEAUTIFY_FLAG" val="#wm#"/>
</p:tagLst>
</file>

<file path=ppt/tags/tag55.xml><?xml version="1.0" encoding="utf-8"?>
<p:tagLst xmlns:p="http://schemas.openxmlformats.org/presentationml/2006/main">
  <p:tag name="KSO_WM_UNIT_ISCONTENTSTITLE" val="1"/>
  <p:tag name="KSO_WM_UNIT_ISNUMDGMTITLE" val="0"/>
  <p:tag name="KSO_WM_UNIT_PRESET_TEXT" val="标题"/>
  <p:tag name="KSO_WM_UNIT_NOCLEAR" val="0"/>
  <p:tag name="KSO_WM_UNIT_VALUE" val="3"/>
  <p:tag name="KSO_WM_UNIT_HIGHLIGHT" val="0"/>
  <p:tag name="KSO_WM_UNIT_COMPATIBLE" val="0"/>
  <p:tag name="KSO_WM_UNIT_DIAGRAM_ISNUMVISUAL" val="0"/>
  <p:tag name="KSO_WM_UNIT_DIAGRAM_ISREFERUNIT" val="0"/>
  <p:tag name="KSO_WM_UNIT_TYPE" val="a"/>
  <p:tag name="KSO_WM_UNIT_INDEX" val="1"/>
  <p:tag name="KSO_WM_UNIT_ID" val="_3*a*1"/>
  <p:tag name="KSO_WM_UNIT_LAYERLEVEL" val="1"/>
  <p:tag name="KSO_WM_TAG_VERSION" val="3.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4*i*1"/>
  <p:tag name="KSO_WM_UNIT_LAYERLEVEL" val="1"/>
  <p:tag name="KSO_WM_TAG_VERSION" val="3.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i*3"/>
  <p:tag name="KSO_WM_UNIT_LAYERLEVEL" val="1"/>
  <p:tag name="KSO_WM_TAG_VERSION" val="3.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4*i*2"/>
  <p:tag name="KSO_WM_UNIT_LAYERLEVEL" val="1"/>
  <p:tag name="KSO_WM_TAG_VERSION" val="3.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4*i*3"/>
  <p:tag name="KSO_WM_UNIT_LAYERLEVEL" val="1"/>
  <p:tag name="KSO_WM_TAG_VERSION" val="3.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4*i*4"/>
  <p:tag name="KSO_WM_UNIT_LAYERLEVEL" val="1"/>
  <p:tag name="KSO_WM_TAG_VERSION" val="3.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_4*i*5"/>
  <p:tag name="KSO_WM_UNIT_LAYERLEVEL" val="1"/>
  <p:tag name="KSO_WM_TAG_VERSION" val="3.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_4*i*6"/>
  <p:tag name="KSO_WM_UNIT_LAYERLEVEL" val="1"/>
  <p:tag name="KSO_WM_TAG_VERSION" val="3.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_4*i*7"/>
  <p:tag name="KSO_WM_UNIT_LAYERLEVEL" val="1"/>
  <p:tag name="KSO_WM_TAG_VERSION" val="3.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4*i*8"/>
  <p:tag name="KSO_WM_UNIT_LAYERLEVEL" val="1"/>
  <p:tag name="KSO_WM_TAG_VERSION" val="3.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_4*i*9"/>
  <p:tag name="KSO_WM_UNIT_LAYERLEVEL" val="1"/>
  <p:tag name="KSO_WM_TAG_VERSION" val="3.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_4*i*10"/>
  <p:tag name="KSO_WM_UNIT_LAYERLEVEL" val="1"/>
  <p:tag name="KSO_WM_TAG_VERSION" val="3.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_4*i*11"/>
  <p:tag name="KSO_WM_UNIT_LAYERLEVEL" val="1"/>
  <p:tag name="KSO_WM_TAG_VERSION" val="3.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1*i*4"/>
  <p:tag name="KSO_WM_UNIT_LAYERLEVEL" val="1"/>
  <p:tag name="KSO_WM_TAG_VERSION" val="3.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_4*i*12"/>
  <p:tag name="KSO_WM_UNIT_LAYERLEVEL" val="1"/>
  <p:tag name="KSO_WM_TAG_VERSION" val="3.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_4*i*13"/>
  <p:tag name="KSO_WM_UNIT_LAYERLEVEL" val="1"/>
  <p:tag name="KSO_WM_TAG_VERSION" val="3.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4"/>
  <p:tag name="KSO_WM_UNIT_ID" val="_4*i*14"/>
  <p:tag name="KSO_WM_UNIT_LAYERLEVEL" val="1"/>
  <p:tag name="KSO_WM_TAG_VERSION" val="3.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5"/>
  <p:tag name="KSO_WM_UNIT_ID" val="_4*i*15"/>
  <p:tag name="KSO_WM_UNIT_LAYERLEVEL" val="1"/>
  <p:tag name="KSO_WM_TAG_VERSION" val="3.0"/>
  <p:tag name="KSO_WM_BEAUTIFY_FLAG" val="#wm#"/>
</p:tagLst>
</file>

<file path=ppt/tags/tag74.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ID" val="_4*a*1"/>
  <p:tag name="KSO_WM_UNIT_LAYERLEVEL" val="1"/>
  <p:tag name="KSO_WM_TAG_VERSION" val="3.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78.xml><?xml version="1.0" encoding="utf-8"?>
<p:tagLst xmlns:p="http://schemas.openxmlformats.org/presentationml/2006/main">
  <p:tag name="KSO_WM_UNIT_PRESET_TEXT" val="节编号"/>
  <p:tag name="KSO_WM_UNIT_NOCLEAR" val="0"/>
  <p:tag name="KSO_WM_UNIT_VALUE" val="13"/>
  <p:tag name="KSO_WM_UNIT_HIGHLIGHT" val="0"/>
  <p:tag name="KSO_WM_UNIT_COMPATIBLE" val="1"/>
  <p:tag name="KSO_WM_UNIT_DIAGRAM_ISNUMVISUAL" val="0"/>
  <p:tag name="KSO_WM_UNIT_DIAGRAM_ISREFERUNIT" val="0"/>
  <p:tag name="KSO_WM_UNIT_TYPE" val="e"/>
  <p:tag name="KSO_WM_UNIT_INDEX" val="1"/>
  <p:tag name="KSO_WM_UNIT_ID" val="_4*e*1"/>
  <p:tag name="KSO_WM_UNIT_LAYERLEVEL" val="1"/>
  <p:tag name="KSO_WM_TAG_VERSION" val="3.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6"/>
  <p:tag name="KSO_WM_UNIT_ID" val="_4*i*16"/>
  <p:tag name="KSO_WM_UNIT_LAYERLEVEL" val="1"/>
  <p:tag name="KSO_WM_TAG_VERSION" val="3.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_1*i*5"/>
  <p:tag name="KSO_WM_UNIT_LAYERLEVEL" val="1"/>
  <p:tag name="KSO_WM_TAG_VERSION" val="3.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7"/>
  <p:tag name="KSO_WM_UNIT_ID" val="_4*i*17"/>
  <p:tag name="KSO_WM_UNIT_LAYERLEVEL" val="1"/>
  <p:tag name="KSO_WM_TAG_VERSION" val="3.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8"/>
  <p:tag name="KSO_WM_UNIT_ID" val="_4*i*18"/>
  <p:tag name="KSO_WM_UNIT_LAYERLEVEL" val="1"/>
  <p:tag name="KSO_WM_TAG_VERSION" val="3.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9"/>
  <p:tag name="KSO_WM_UNIT_ID" val="_4*i*19"/>
  <p:tag name="KSO_WM_UNIT_LAYERLEVEL" val="1"/>
  <p:tag name="KSO_WM_TAG_VERSION" val="3.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86.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_5*a*1"/>
  <p:tag name="KSO_WM_UNIT_LAYERLEVEL" val="1"/>
  <p:tag name="KSO_WM_TAG_VERSION" val="3.0"/>
  <p:tag name="KSO_WM_BEAUTIFY_FLAG" val="#wm#"/>
</p:tagLst>
</file>

<file path=ppt/tags/tag87.xml><?xml version="1.0" encoding="utf-8"?>
<p:tagLst xmlns:p="http://schemas.openxmlformats.org/presentationml/2006/main">
  <p:tag name="KSO_WM_UNIT_SUBTYPE" val="a"/>
  <p:tag name="KSO_WM_UNIT_PRESET_TEXT" val="单击此处编辑母版文本样式&#10;二级&#10;三级&#10;四级&#10;五级"/>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_5*f*1"/>
  <p:tag name="KSO_WM_UNIT_LAYERLEVEL" val="1"/>
  <p:tag name="KSO_WM_TAG_VERSION" val="3.0"/>
  <p:tag name="KSO_WM_BEAUTIFY_FLAG" val="#wm#"/>
  <p:tag name="KSO_WM_UNIT_VALUE" val="160"/>
</p:tagLst>
</file>

<file path=ppt/tags/tag88.xml><?xml version="1.0" encoding="utf-8"?>
<p:tagLst xmlns:p="http://schemas.openxmlformats.org/presentationml/2006/main">
  <p:tag name="KSO_WM_UNIT_SUBTYPE" val="a"/>
  <p:tag name="KSO_WM_UNIT_PRESET_TEXT" val="单击此处编辑母版文本样式&#10;二级&#10;三级&#10;四级&#10;五级"/>
  <p:tag name="KSO_WM_UNIT_NOCLEAR" val="0"/>
  <p:tag name="KSO_WM_UNIT_HIGHLIGHT" val="0"/>
  <p:tag name="KSO_WM_UNIT_COMPATIBLE" val="0"/>
  <p:tag name="KSO_WM_UNIT_DIAGRAM_ISNUMVISUAL" val="0"/>
  <p:tag name="KSO_WM_UNIT_DIAGRAM_ISREFERUNIT" val="0"/>
  <p:tag name="KSO_WM_UNIT_TYPE" val="f"/>
  <p:tag name="KSO_WM_UNIT_INDEX" val="2"/>
  <p:tag name="KSO_WM_UNIT_ID" val="_5*f*2"/>
  <p:tag name="KSO_WM_UNIT_LAYERLEVEL" val="1"/>
  <p:tag name="KSO_WM_TAG_VERSION" val="3.0"/>
  <p:tag name="KSO_WM_BEAUTIFY_FLAG" val="#wm#"/>
  <p:tag name="KSO_WM_UNIT_VALUE" val="160"/>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_1*i*6"/>
  <p:tag name="KSO_WM_UNIT_LAYERLEVEL" val="1"/>
  <p:tag name="KSO_WM_TAG_VERSION" val="3.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92.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_6*a*1"/>
  <p:tag name="KSO_WM_UNIT_LAYERLEVEL" val="1"/>
  <p:tag name="KSO_WM_TAG_VERSION" val="3.0"/>
  <p:tag name="KSO_WM_BEAUTIFY_FLAG" val="#wm#"/>
</p:tagLst>
</file>

<file path=ppt/tags/tag93.xml><?xml version="1.0" encoding="utf-8"?>
<p:tagLst xmlns:p="http://schemas.openxmlformats.org/presentationml/2006/main">
  <p:tag name="KSO_WM_UNIT_ISCONTENTSTITLE" val="0"/>
  <p:tag name="KSO_WM_UNIT_ISNUMDGMTITLE" val="0"/>
  <p:tag name="KSO_WM_UNIT_PRESET_TEXT" val="单击此处编辑母版文本样式"/>
  <p:tag name="KSO_WM_UNIT_NOCLEAR" val="0"/>
  <p:tag name="KSO_WM_UNIT_VALUE" val="19"/>
  <p:tag name="KSO_WM_UNIT_HIGHLIGHT" val="0"/>
  <p:tag name="KSO_WM_UNIT_COMPATIBLE" val="0"/>
  <p:tag name="KSO_WM_UNIT_DIAGRAM_ISNUMVISUAL" val="0"/>
  <p:tag name="KSO_WM_UNIT_DIAGRAM_ISREFERUNIT" val="0"/>
  <p:tag name="KSO_WM_UNIT_TYPE" val="h_a"/>
  <p:tag name="KSO_WM_UNIT_INDEX" val="1_1"/>
  <p:tag name="KSO_WM_UNIT_ID" val="_6*h_a*1_1"/>
  <p:tag name="KSO_WM_UNIT_LAYERLEVEL" val="1_1"/>
  <p:tag name="KSO_WM_TAG_VERSION" val="3.0"/>
  <p:tag name="KSO_WM_BEAUTIFY_FLAG" val="#wm#"/>
</p:tagLst>
</file>

<file path=ppt/tags/tag94.xml><?xml version="1.0" encoding="utf-8"?>
<p:tagLst xmlns:p="http://schemas.openxmlformats.org/presentationml/2006/main">
  <p:tag name="KSO_WM_UNIT_SUBTYPE" val="a"/>
  <p:tag name="KSO_WM_UNIT_PRESET_TEXT" val="单击此处编辑母版文本样式&#10;二级&#10;三级&#10;四级&#10;五级"/>
  <p:tag name="KSO_WM_UNIT_NOCLEAR" val="0"/>
  <p:tag name="KSO_WM_UNIT_VALUE" val="128"/>
  <p:tag name="KSO_WM_UNIT_HIGHLIGHT" val="0"/>
  <p:tag name="KSO_WM_UNIT_COMPATIBLE" val="0"/>
  <p:tag name="KSO_WM_UNIT_DIAGRAM_ISNUMVISUAL" val="0"/>
  <p:tag name="KSO_WM_UNIT_DIAGRAM_ISREFERUNIT" val="0"/>
  <p:tag name="KSO_WM_UNIT_TYPE" val="h_f"/>
  <p:tag name="KSO_WM_UNIT_INDEX" val="1_1"/>
  <p:tag name="KSO_WM_UNIT_ID" val="_6*h_f*1_1"/>
  <p:tag name="KSO_WM_UNIT_LAYERLEVEL" val="1_1"/>
  <p:tag name="KSO_WM_TAG_VERSION" val="3.0"/>
  <p:tag name="KSO_WM_BEAUTIFY_FLAG" val="#wm#"/>
</p:tagLst>
</file>

<file path=ppt/tags/tag95.xml><?xml version="1.0" encoding="utf-8"?>
<p:tagLst xmlns:p="http://schemas.openxmlformats.org/presentationml/2006/main">
  <p:tag name="KSO_WM_UNIT_ISCONTENTSTITLE" val="0"/>
  <p:tag name="KSO_WM_UNIT_ISNUMDGMTITLE" val="0"/>
  <p:tag name="KSO_WM_UNIT_PRESET_TEXT" val="单击此处编辑母版文本样式"/>
  <p:tag name="KSO_WM_UNIT_NOCLEAR" val="0"/>
  <p:tag name="KSO_WM_UNIT_VALUE" val="19"/>
  <p:tag name="KSO_WM_UNIT_HIGHLIGHT" val="0"/>
  <p:tag name="KSO_WM_UNIT_COMPATIBLE" val="0"/>
  <p:tag name="KSO_WM_UNIT_DIAGRAM_ISNUMVISUAL" val="0"/>
  <p:tag name="KSO_WM_UNIT_DIAGRAM_ISREFERUNIT" val="0"/>
  <p:tag name="KSO_WM_UNIT_TYPE" val="h_a"/>
  <p:tag name="KSO_WM_UNIT_INDEX" val="2_1"/>
  <p:tag name="KSO_WM_UNIT_ID" val="_6*h_a*2_1"/>
  <p:tag name="KSO_WM_UNIT_LAYERLEVEL" val="1_1"/>
  <p:tag name="KSO_WM_TAG_VERSION" val="3.0"/>
  <p:tag name="KSO_WM_BEAUTIFY_FLAG" val="#wm#"/>
</p:tagLst>
</file>

<file path=ppt/tags/tag96.xml><?xml version="1.0" encoding="utf-8"?>
<p:tagLst xmlns:p="http://schemas.openxmlformats.org/presentationml/2006/main">
  <p:tag name="KSO_WM_UNIT_SUBTYPE" val="a"/>
  <p:tag name="KSO_WM_UNIT_PRESET_TEXT" val="单击此处编辑母版文本样式&#10;二级&#10;三级&#10;四级&#10;五级"/>
  <p:tag name="KSO_WM_UNIT_NOCLEAR" val="0"/>
  <p:tag name="KSO_WM_UNIT_VALUE" val="128"/>
  <p:tag name="KSO_WM_UNIT_HIGHLIGHT" val="0"/>
  <p:tag name="KSO_WM_UNIT_COMPATIBLE" val="0"/>
  <p:tag name="KSO_WM_UNIT_DIAGRAM_ISNUMVISUAL" val="0"/>
  <p:tag name="KSO_WM_UNIT_DIAGRAM_ISREFERUNIT" val="0"/>
  <p:tag name="KSO_WM_UNIT_TYPE" val="h_f"/>
  <p:tag name="KSO_WM_UNIT_INDEX" val="2_1"/>
  <p:tag name="KSO_WM_UNIT_ID" val="_6*h_f*2_1"/>
  <p:tag name="KSO_WM_UNIT_LAYERLEVEL" val="1_1"/>
  <p:tag name="KSO_WM_TAG_VERSION" val="3.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自定义 48">
      <a:dk1>
        <a:srgbClr val="000000"/>
      </a:dk1>
      <a:lt1>
        <a:srgbClr val="FFFFFF"/>
      </a:lt1>
      <a:dk2>
        <a:srgbClr val="261300"/>
      </a:dk2>
      <a:lt2>
        <a:srgbClr val="F5F7FF"/>
      </a:lt2>
      <a:accent1>
        <a:srgbClr val="C4813C"/>
      </a:accent1>
      <a:accent2>
        <a:srgbClr val="FEE38B"/>
      </a:accent2>
      <a:accent3>
        <a:srgbClr val="FDBA69"/>
      </a:accent3>
      <a:accent4>
        <a:srgbClr val="633413"/>
      </a:accent4>
      <a:accent5>
        <a:srgbClr val="FFFF00"/>
      </a:accent5>
      <a:accent6>
        <a:srgbClr val="FFA649"/>
      </a:accent6>
      <a:hlink>
        <a:srgbClr val="304FFE"/>
      </a:hlink>
      <a:folHlink>
        <a:srgbClr val="492067"/>
      </a:folHlink>
    </a:clrScheme>
    <a:fontScheme name="字体-商务">
      <a:majorFont>
        <a:latin typeface="Inter Bold"/>
        <a:ea typeface="Inter Bold"/>
        <a:cs typeface=""/>
      </a:majorFont>
      <a:minorFont>
        <a:latin typeface="Inter"/>
        <a:ea typeface="Inte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3"/>
        </a:solidFill>
        <a:ln>
          <a:noFill/>
        </a:ln>
      </a:spPr>
      <a:bodyPr rtlCol="0" anchor="ctr"/>
      <a:lstStyle>
        <a:defPPr algn="ctr">
          <a:defRPr/>
        </a:defPPr>
      </a:lstStyle>
      <a:style>
        <a:lnRef idx="2">
          <a:schemeClr val="accent1">
            <a:shade val="15000"/>
          </a:schemeClr>
        </a:lnRef>
        <a:fillRef idx="1">
          <a:schemeClr val="accent1"/>
        </a:fillRef>
        <a:effectRef idx="0">
          <a:schemeClr val="accent1"/>
        </a:effectRef>
        <a:fontRef idx="minor">
          <a:schemeClr val="lt1"/>
        </a:fontRef>
      </a:style>
    </a:spDef>
    <a:lnDef>
      <a:spPr>
        <a:ln>
          <a:solidFill>
            <a:schemeClr val="accent3"/>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dirty="0" err="1" smtClean="0"/>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3931</Words>
  <Application>WPS Presentation</Application>
  <PresentationFormat>Widescreen</PresentationFormat>
  <Paragraphs>268</Paragraphs>
  <Slides>14</Slides>
  <Notes>1</Notes>
  <HiddenSlides>0</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14</vt:i4>
      </vt:variant>
    </vt:vector>
  </HeadingPairs>
  <TitlesOfParts>
    <vt:vector size="32" baseType="lpstr">
      <vt:lpstr>Arial</vt:lpstr>
      <vt:lpstr>SimSun</vt:lpstr>
      <vt:lpstr>Wingdings</vt:lpstr>
      <vt:lpstr>Trebuchet MS</vt:lpstr>
      <vt:lpstr>MiSans Normal</vt:lpstr>
      <vt:lpstr>Wingdings</vt:lpstr>
      <vt:lpstr>Times New Roman</vt:lpstr>
      <vt:lpstr>Calibri</vt:lpstr>
      <vt:lpstr>Calibri</vt:lpstr>
      <vt:lpstr>Microsoft YaHei</vt:lpstr>
      <vt:lpstr>Arial Unicode MS</vt:lpstr>
      <vt:lpstr>Nunito Sans</vt:lpstr>
      <vt:lpstr>Segoe Print</vt:lpstr>
      <vt:lpstr>Nunito Sans ExtraBold</vt:lpstr>
      <vt:lpstr>Inter Bold</vt:lpstr>
      <vt:lpstr>Inter</vt:lpstr>
      <vt:lpstr>Office Theme</vt:lpstr>
      <vt:lpstr>2_Office Theme</vt:lpstr>
      <vt:lpstr>Employee Data Analysis using Excel  </vt:lpstr>
      <vt:lpstr>Employee Salary Analysis using Excel</vt:lpstr>
      <vt:lpstr>AGENDA</vt:lpstr>
      <vt:lpstr>PROBLEM	STATEMENT</vt:lpstr>
      <vt:lpstr>PowerPoint 演示文稿</vt:lpstr>
      <vt:lpstr>PROJECT	OVERVIEW</vt:lpstr>
      <vt:lpstr>Empolyee chart</vt:lpstr>
      <vt:lpstr>WHO ARE THE END USERS?</vt:lpstr>
      <vt:lpstr>OUR SOLUTION AND ITS VALUE PROPOSITION</vt:lpstr>
      <vt:lpstr>Dataset Description</vt:lpstr>
      <vt:lpstr>THE "WOW" IN OUR SOLUTION</vt:lpstr>
      <vt:lpstr>PowerPoint 演示文稿</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WPS_1724500001</cp:lastModifiedBy>
  <cp:revision>18</cp:revision>
  <dcterms:created xsi:type="dcterms:W3CDTF">2024-03-29T15:07:00Z</dcterms:created>
  <dcterms:modified xsi:type="dcterms:W3CDTF">2024-08-26T06:39:29Z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2024-03-21T22:00:00Z</vt:filetime>
  </property>
  <property fmtid="{D5CDD505-2E9C-101B-9397-08002B2CF9AE}" pid="3" name="LastSaved">
    <vt:filetime>2024-03-29T22:00:00Z</vt:filetime>
  </property>
  <property fmtid="{D5CDD505-2E9C-101B-9397-08002B2CF9AE}" pid="4" name="ICV">
    <vt:lpwstr>4D270D8306F344F49E6A6EBF9B5C7C2F_12</vt:lpwstr>
  </property>
  <property fmtid="{D5CDD505-2E9C-101B-9397-08002B2CF9AE}" pid="5" name="KSOProductBuildVer">
    <vt:lpwstr>1033-12.2.0.18165</vt:lpwstr>
  </property>
</Properties>
</file>