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33288566"/>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31391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5797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96723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5510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93205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0430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72281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86890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04701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97773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6859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7233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1084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67181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009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2297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1301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9890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3348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7306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439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4193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1705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809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1401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483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4882920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2.xml" /><Relationship Id="rId1" Type="http://schemas.openxmlformats.org/officeDocument/2006/relationships/slideLayout" Target="../slideLayouts/slideLayout13.xml" /><Relationship Id="rId4" Type="http://schemas.openxmlformats.org/officeDocument/2006/relationships/image" Target="../media/image3.jpe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869352" y="2654765"/>
            <a:ext cx="9143861"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NAME:SAKTHI.M</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a:t>
            </a:r>
            <a:r>
              <a:rPr lang="en-US" altLang="zh-CN" sz="2400" dirty="0">
                <a:latin typeface="Calibri" charset="0"/>
                <a:cs typeface="Calibri" charset="0"/>
              </a:rPr>
              <a:t>F655CEEOB3D347B8F5B4F2C87055DA51</a:t>
            </a:r>
            <a:r>
              <a:rPr lang="en-US" altLang="zh-CN" sz="2400" b="0" i="0" u="none" strike="noStrike" kern="1200" cap="none" spc="0" baseline="0" dirty="0">
                <a:solidFill>
                  <a:schemeClr val="tx1"/>
                </a:solidFill>
                <a:latin typeface="Calibri" charset="0"/>
                <a:ea typeface="宋体" charset="0"/>
                <a:cs typeface="Calibri" charset="0"/>
              </a:rPr>
              <a:t> / 312208763</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B.com</a:t>
            </a:r>
            <a:r>
              <a:rPr lang="en-US" altLang="zh-CN" sz="2400" b="0" i="0" u="none" strike="noStrike" kern="1200" cap="none" spc="0" baseline="0" dirty="0">
                <a:solidFill>
                  <a:schemeClr val="tx1"/>
                </a:solidFill>
                <a:latin typeface="Calibri" charset="0"/>
                <a:ea typeface="宋体" charset="0"/>
                <a:cs typeface="Calibri" charset="0"/>
              </a:rPr>
              <a:t> ( general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 MEENAKSHI COLLEGE FOR WOMEN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
        <p:nvSpPr>
          <p:cNvPr id="193" name="文本框"/>
          <p:cNvSpPr txBox="1">
            <a:spLocks/>
          </p:cNvSpPr>
          <p:nvPr/>
        </p:nvSpPr>
        <p:spPr>
          <a:xfrm>
            <a:off x="5471802" y="2807111"/>
            <a:ext cx="125728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031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03148" y="1054537"/>
            <a:ext cx="8278749" cy="5882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 Open employee data set and download it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Then open the employee dataset in excel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select all the data in excel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Then click the insert and open pivot table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Drag the need data and create a pivot table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Select the pivot table and click on insert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Now click on the chart that you want,</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The chart is created.</a:t>
            </a: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22810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416071" y="1273609"/>
            <a:ext cx="3131820"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charset="0"/>
              </a:rPr>
              <a:t>1 Table</a:t>
            </a:r>
            <a:endParaRPr lang="zh-CN" altLang="en-US" sz="2000" b="0" i="0" u="none" strike="noStrike" kern="1200" cap="none" spc="0" baseline="0">
              <a:solidFill>
                <a:schemeClr val="tx1"/>
              </a:solidFill>
              <a:latin typeface="Droid Sans" charset="0"/>
              <a:ea typeface="宋体" charset="0"/>
              <a:cs typeface="Lucida Sans" charset="0"/>
            </a:endParaRPr>
          </a:p>
        </p:txBody>
      </p:sp>
      <p:pic>
        <p:nvPicPr>
          <p:cNvPr id="3" name="Picture 2">
            <a:extLst>
              <a:ext uri="{FF2B5EF4-FFF2-40B4-BE49-F238E27FC236}">
                <a16:creationId xmlns:a16="http://schemas.microsoft.com/office/drawing/2014/main" id="{160636B3-0CD6-E90A-17E4-D5DDCEFBF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707" y="2155031"/>
            <a:ext cx="7010400" cy="3429360"/>
          </a:xfrm>
          <a:prstGeom prst="rect">
            <a:avLst/>
          </a:prstGeom>
        </p:spPr>
      </p:pic>
    </p:spTree>
    <p:extLst>
      <p:ext uri="{BB962C8B-B14F-4D97-AF65-F5344CB8AC3E}">
        <p14:creationId xmlns:p14="http://schemas.microsoft.com/office/powerpoint/2010/main" val="65198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 name="矩形"/>
          <p:cNvSpPr>
            <a:spLocks/>
          </p:cNvSpPr>
          <p:nvPr/>
        </p:nvSpPr>
        <p:spPr>
          <a:xfrm>
            <a:off x="1052269" y="616393"/>
            <a:ext cx="2712166" cy="453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2 Bar diagram</a:t>
            </a:r>
            <a:endParaRPr lang="zh-CN" altLang="en-US" sz="2400" b="0" i="0" u="none" strike="noStrike" kern="1200" cap="none" spc="0" baseline="0">
              <a:solidFill>
                <a:schemeClr val="tx1"/>
              </a:solidFill>
              <a:latin typeface="Droid Sans" charset="0"/>
              <a:ea typeface="宋体" charset="0"/>
              <a:cs typeface="Lucida Sans" charset="0"/>
            </a:endParaRPr>
          </a:p>
        </p:txBody>
      </p:sp>
      <p:pic>
        <p:nvPicPr>
          <p:cNvPr id="186" name="图片"/>
          <p:cNvPicPr>
            <a:picLocks noChangeAspect="1"/>
          </p:cNvPicPr>
          <p:nvPr/>
        </p:nvPicPr>
        <p:blipFill>
          <a:blip r:embed="rId3" cstate="print"/>
          <a:stretch>
            <a:fillRect/>
          </a:stretch>
        </p:blipFill>
        <p:spPr>
          <a:xfrm>
            <a:off x="1852583" y="1914494"/>
            <a:ext cx="5762536" cy="3371794"/>
          </a:xfrm>
          <a:prstGeom prst="rect">
            <a:avLst/>
          </a:prstGeom>
          <a:noFill/>
          <a:ln w="12700" cap="flat" cmpd="sng">
            <a:solidFill>
              <a:srgbClr val="000000"/>
            </a:solidFill>
            <a:prstDash val="solid"/>
            <a:miter/>
          </a:ln>
        </p:spPr>
      </p:pic>
      <p:pic>
        <p:nvPicPr>
          <p:cNvPr id="2" name="Picture 1">
            <a:extLst>
              <a:ext uri="{FF2B5EF4-FFF2-40B4-BE49-F238E27FC236}">
                <a16:creationId xmlns:a16="http://schemas.microsoft.com/office/drawing/2014/main" id="{F7881236-A085-A6A4-B24A-7F17E20EB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6490" y="1740905"/>
            <a:ext cx="6439123" cy="4500702"/>
          </a:xfrm>
          <a:prstGeom prst="rect">
            <a:avLst/>
          </a:prstGeom>
        </p:spPr>
      </p:pic>
    </p:spTree>
    <p:extLst>
      <p:ext uri="{BB962C8B-B14F-4D97-AF65-F5344CB8AC3E}">
        <p14:creationId xmlns:p14="http://schemas.microsoft.com/office/powerpoint/2010/main" val="1172537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490413" y="2130846"/>
            <a:ext cx="6048115"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The dataset reveals the overall composition of the workforce, including demographics such as gender, salary, employee type and work location This information is crucial for understanding the diversity and experience level within the organization.</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5411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2520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employee gender , Department and FTE in excel</a:t>
            </a:r>
          </a:p>
          <a:p>
            <a:pPr marL="0" indent="0" algn="l">
              <a:lnSpc>
                <a:spcPct val="100000"/>
              </a:lnSpc>
              <a:spcBef>
                <a:spcPts val="0"/>
              </a:spcBef>
              <a:spcAft>
                <a:spcPts val="0"/>
              </a:spcAft>
              <a:buNone/>
            </a:pP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4625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1" name="图片"/>
          <p:cNvPicPr>
            <a:picLocks/>
          </p:cNvPicPr>
          <p:nvPr/>
        </p:nvPicPr>
        <p:blipFill>
          <a:blip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62721" y="3819524"/>
            <a:ext cx="580279" cy="3693319"/>
            <a:chOff x="47625" y="3819523"/>
            <a:chExt cx="4124324" cy="3009896"/>
          </a:xfrm>
        </p:grpSpPr>
        <p:pic>
          <p:nvPicPr>
            <p:cNvPr id="102"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14474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1129341" y="1194170"/>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矩形"/>
          <p:cNvSpPr>
            <a:spLocks/>
          </p:cNvSpPr>
          <p:nvPr/>
        </p:nvSpPr>
        <p:spPr>
          <a:xfrm>
            <a:off x="1347539" y="2711862"/>
            <a:ext cx="7124424" cy="1548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charset="0"/>
                <a:ea typeface="宋体" charset="0"/>
                <a:cs typeface="Lucida Sans" charset="0"/>
              </a:rPr>
              <a:t>The purpose to analysis the employees data for , to know there working hours in the company, of both men and women employees </a:t>
            </a:r>
            <a:endParaRPr lang="zh-CN" altLang="en-US" sz="3600" b="0" i="0" u="none" strike="noStrike" kern="1200" cap="none" spc="0" baseline="0">
              <a:solidFill>
                <a:schemeClr val="tx1"/>
              </a:solidFill>
              <a:latin typeface="Droid Sans" charset="0"/>
              <a:ea typeface="宋体" charset="0"/>
              <a:cs typeface="Lucida Sans" charset="0"/>
            </a:endParaRPr>
          </a:p>
        </p:txBody>
      </p:sp>
      <p:grpSp>
        <p:nvGrpSpPr>
          <p:cNvPr id="118" name="组合"/>
          <p:cNvGrpSpPr>
            <a:grpSpLocks/>
          </p:cNvGrpSpPr>
          <p:nvPr/>
        </p:nvGrpSpPr>
        <p:grpSpPr>
          <a:xfrm rot="16200000">
            <a:off x="9622395" y="4514611"/>
            <a:ext cx="2712241" cy="45719"/>
            <a:chOff x="7991475" y="2933700"/>
            <a:chExt cx="2762249" cy="325755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图片"/>
            <p:cNvPicPr>
              <a:picLocks/>
            </p:cNvPicPr>
            <p:nvPr/>
          </p:nvPicPr>
          <p:blipFill>
            <a:blip cstate="print"/>
            <a:stretch>
              <a:fillRect/>
            </a:stretch>
          </p:blipFill>
          <p:spPr>
            <a:xfrm>
              <a:off x="7991475" y="2933700"/>
              <a:ext cx="2762249" cy="3257550"/>
            </a:xfrm>
            <a:prstGeom prst="rect">
              <a:avLst/>
            </a:prstGeom>
            <a:noFill/>
            <a:ln w="12700" cap="flat" cmpd="sng">
              <a:noFill/>
              <a:prstDash val="solid"/>
              <a:miter/>
            </a:ln>
            <a:effectLst>
              <a:outerShdw blurRad="50800" dist="38100" dir="18900000" algn="bl" rotWithShape="0">
                <a:srgbClr val="000000">
                  <a:alpha val="39607"/>
                </a:srgbClr>
              </a:outerShdw>
            </a:effectLst>
          </p:spPr>
        </p:pic>
      </p:grpSp>
    </p:spTree>
    <p:extLst>
      <p:ext uri="{BB962C8B-B14F-4D97-AF65-F5344CB8AC3E}">
        <p14:creationId xmlns:p14="http://schemas.microsoft.com/office/powerpoint/2010/main" val="34708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flipH="1">
            <a:off x="12192000" y="4595812"/>
            <a:ext cx="107156" cy="1862137"/>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14401" y="2419345"/>
            <a:ext cx="7924800" cy="34918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rgbClr val="000000"/>
                </a:solidFill>
                <a:latin typeface="Times New Roman" pitchFamily="18" charset="0"/>
                <a:ea typeface="宋体" charset="0"/>
                <a:cs typeface="Times New Roman" pitchFamily="18" charset="0"/>
              </a:rPr>
              <a:t>The project aims to analyse FTE (Full-time employee) on both men and women employees at various departments . The full time and part time employees to identify and address under the table. By conducting this analysis  the company came to who are the employees working more hours and less hours in the compacompany </a:t>
            </a:r>
            <a:endParaRPr lang="zh-CN" altLang="en-US" sz="3200" b="0" i="0" u="none" strike="noStrike" kern="1200" cap="none" spc="0" baseline="0">
              <a:solidFill>
                <a:srgbClr val="000000"/>
              </a:solidFill>
              <a:latin typeface="Times New Roman" pitchFamily="18" charset="0"/>
              <a:ea typeface="宋体" charset="0"/>
              <a:cs typeface="Times New Roman" pitchFamily="18" charset="0"/>
            </a:endParaRPr>
          </a:p>
        </p:txBody>
      </p:sp>
      <p:sp>
        <p:nvSpPr>
          <p:cNvPr id="130" name="矩形"/>
          <p:cNvSpPr>
            <a:spLocks/>
          </p:cNvSpPr>
          <p:nvPr/>
        </p:nvSpPr>
        <p:spPr>
          <a:xfrm>
            <a:off x="5471802" y="2807111"/>
            <a:ext cx="1257280" cy="358140"/>
          </a:xfrm>
          <a:prstGeom prst="rect">
            <a:avLst/>
          </a:prstGeom>
          <a:noFill/>
          <a:ln w="12700" cap="flat" cmpd="sng">
            <a:noFill/>
            <a:prstDash val="solid"/>
            <a:miter/>
          </a:ln>
        </p:spPr>
      </p:sp>
    </p:spTree>
    <p:extLst>
      <p:ext uri="{BB962C8B-B14F-4D97-AF65-F5344CB8AC3E}">
        <p14:creationId xmlns:p14="http://schemas.microsoft.com/office/powerpoint/2010/main" val="83732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cstate="print"/>
          <a:stretch>
            <a:fillRect/>
          </a:stretch>
        </p:blipFill>
        <p:spPr>
          <a:xfrm flipV="1">
            <a:off x="699452" y="6642245"/>
            <a:ext cx="2181861" cy="168909"/>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699959" y="2273719"/>
            <a:ext cx="5332026" cy="30918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800" b="0" i="0" u="none" strike="noStrike" kern="1200" cap="none" spc="0" baseline="0" dirty="0">
                <a:solidFill>
                  <a:schemeClr val="tx1"/>
                </a:solidFill>
                <a:latin typeface="Droid Sans" charset="0"/>
                <a:ea typeface="宋体" charset="0"/>
                <a:cs typeface="Lucida Sans" charset="0"/>
              </a:rPr>
              <a:t>HUMAN RESOURCE DEPARTMENTS</a:t>
            </a:r>
          </a:p>
          <a:p>
            <a:pPr marL="0" indent="0" algn="l">
              <a:lnSpc>
                <a:spcPct val="100000"/>
              </a:lnSpc>
              <a:spcBef>
                <a:spcPts val="0"/>
              </a:spcBef>
              <a:spcAft>
                <a:spcPts val="0"/>
              </a:spcAft>
              <a:buFont typeface="Droid Sans" charset="0"/>
              <a:buChar char="●"/>
            </a:pPr>
            <a:r>
              <a:rPr lang="en-US" altLang="zh-CN" sz="2800" b="0" i="0" u="none" strike="noStrike" kern="1200" cap="none" spc="0" baseline="0" dirty="0">
                <a:solidFill>
                  <a:schemeClr val="tx1"/>
                </a:solidFill>
                <a:latin typeface="Droid Sans" charset="0"/>
                <a:ea typeface="宋体" charset="0"/>
                <a:cs typeface="Lucida Sans" charset="0"/>
              </a:rPr>
              <a:t>BUSINESS ANALYSTS</a:t>
            </a:r>
          </a:p>
          <a:p>
            <a:pPr marL="0" indent="0" algn="l">
              <a:lnSpc>
                <a:spcPct val="100000"/>
              </a:lnSpc>
              <a:spcBef>
                <a:spcPts val="0"/>
              </a:spcBef>
              <a:spcAft>
                <a:spcPts val="0"/>
              </a:spcAft>
              <a:buFont typeface="Droid Sans" charset="0"/>
              <a:buChar char="●"/>
            </a:pPr>
            <a:r>
              <a:rPr lang="en-US" altLang="zh-CN" sz="2800" b="0" i="0" u="none" strike="noStrike" kern="1200" cap="none" spc="0" baseline="0" dirty="0">
                <a:solidFill>
                  <a:schemeClr val="tx1"/>
                </a:solidFill>
                <a:latin typeface="Droid Sans" charset="0"/>
                <a:ea typeface="宋体" charset="0"/>
                <a:cs typeface="Lucida Sans" charset="0"/>
              </a:rPr>
              <a:t>MARKETING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dirty="0">
                <a:solidFill>
                  <a:schemeClr val="tx1"/>
                </a:solidFill>
                <a:latin typeface="Droid Sans" charset="0"/>
                <a:ea typeface="宋体" charset="0"/>
                <a:cs typeface="Lucida Sans" charset="0"/>
              </a:rPr>
              <a:t>SALES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dirty="0">
                <a:solidFill>
                  <a:schemeClr val="tx1"/>
                </a:solidFill>
                <a:latin typeface="Droid Sans" charset="0"/>
                <a:ea typeface="宋体" charset="0"/>
                <a:cs typeface="Lucida Sans" charset="0"/>
              </a:rPr>
              <a:t>ENGINEERING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dirty="0">
                <a:solidFill>
                  <a:schemeClr val="tx1"/>
                </a:solidFill>
                <a:latin typeface="Droid Sans" charset="0"/>
                <a:ea typeface="宋体" charset="0"/>
                <a:cs typeface="Lucida Sans" charset="0"/>
              </a:rPr>
              <a:t>EMPLOYEES</a:t>
            </a:r>
          </a:p>
          <a:p>
            <a:pPr marL="0" indent="0" algn="l">
              <a:lnSpc>
                <a:spcPct val="100000"/>
              </a:lnSpc>
              <a:spcBef>
                <a:spcPts val="0"/>
              </a:spcBef>
              <a:spcAft>
                <a:spcPts val="0"/>
              </a:spcAft>
              <a:buFont typeface="Droid Sans" charset="0"/>
              <a:buChar char="●"/>
            </a:pPr>
            <a:r>
              <a:rPr lang="en-US" altLang="zh-CN" sz="2800" b="0" i="0" u="none" strike="noStrike" kern="1200" cap="none" spc="0" baseline="0" dirty="0">
                <a:solidFill>
                  <a:schemeClr val="tx1"/>
                </a:solidFill>
                <a:latin typeface="Droid Sans" charset="0"/>
                <a:ea typeface="宋体" charset="0"/>
                <a:cs typeface="Lucida Sans" charset="0"/>
              </a:rPr>
              <a:t>MANAGEMENT AND LEADERSHIP</a:t>
            </a:r>
            <a:endParaRPr lang="zh-CN" altLang="en-US" sz="2800" b="0" i="0" u="none" strike="noStrike" kern="1200" cap="none" spc="0" baseline="0" dirty="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67875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cstate="print"/>
          <a:stretch>
            <a:fillRect/>
          </a:stretch>
        </p:blipFill>
        <p:spPr>
          <a:xfrm>
            <a:off x="10321290" y="3429000"/>
            <a:ext cx="280034" cy="246697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1052269" y="2635663"/>
            <a:ext cx="4728133"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FILTERING- REMOVE VALUES</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PIVOT TABLE - SUMMARY OF EMPLOYEE PERFORMANCE</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BAR DIAGRAM - FINAL REPORT</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7290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1204667" y="1273609"/>
            <a:ext cx="7051300" cy="5520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DATA SET- NAN MUDHALVAN PORTAL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9FEATURES IN EXCEL: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ID- ALPHANUMERIC(TEXT)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NAME-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GENDER-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DEPARTMENT -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SALARY - NUMERICAL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START DATE - ALPHANUMERIC(TEXT)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FTE-  NUMERICAL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TYPE-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LOCATION- ALPHABETICAL(TEXT)</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3FEATURES USED:DEPARTMENT -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FTE-  NUMERICAL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TYPE- ALPHABETICAL(TEXT)</a:t>
            </a:r>
            <a:endParaRPr lang="zh-CN" altLang="en-US" sz="2400" b="0" i="0" u="none" strike="noStrike" kern="1200" cap="none" spc="0" baseline="0">
              <a:solidFill>
                <a:schemeClr val="tx1"/>
              </a:solidFill>
              <a:latin typeface="Droid Sans" charset="0"/>
              <a:ea typeface="宋体" charset="0"/>
              <a:cs typeface="Lucida Sans" charset="0"/>
            </a:endParaRPr>
          </a:p>
        </p:txBody>
      </p:sp>
      <p:sp>
        <p:nvSpPr>
          <p:cNvPr id="154" name="矩形"/>
          <p:cNvSpPr>
            <a:spLocks/>
          </p:cNvSpPr>
          <p:nvPr/>
        </p:nvSpPr>
        <p:spPr>
          <a:xfrm>
            <a:off x="5471802" y="2807111"/>
            <a:ext cx="1257280" cy="329564"/>
          </a:xfrm>
          <a:prstGeom prst="rect">
            <a:avLst/>
          </a:prstGeom>
          <a:noFill/>
          <a:ln w="12700" cap="flat" cmpd="sng">
            <a:noFill/>
            <a:prstDash val="solid"/>
            <a:miter/>
          </a:ln>
        </p:spPr>
      </p:sp>
    </p:spTree>
    <p:extLst>
      <p:ext uri="{BB962C8B-B14F-4D97-AF65-F5344CB8AC3E}">
        <p14:creationId xmlns:p14="http://schemas.microsoft.com/office/powerpoint/2010/main" val="186855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1" name="图片"/>
          <p:cNvPicPr>
            <a:picLocks/>
          </p:cNvPicPr>
          <p:nvPr/>
        </p:nvPicPr>
        <p:blipFill>
          <a:blip cstate="print"/>
          <a:stretch>
            <a:fillRect/>
          </a:stretch>
        </p:blipFill>
        <p:spPr>
          <a:xfrm flipV="1">
            <a:off x="59054" y="6848473"/>
            <a:ext cx="1512572" cy="45719"/>
          </a:xfrm>
          <a:prstGeom prst="rect">
            <a:avLst/>
          </a:prstGeom>
          <a:noFill/>
          <a:ln w="12700" cap="flat" cmpd="sng">
            <a:noFill/>
            <a:prstDash val="solid"/>
            <a:miter/>
          </a:ln>
        </p:spPr>
      </p:pic>
      <p:sp>
        <p:nvSpPr>
          <p:cNvPr id="162"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200173" y="2278504"/>
            <a:ext cx="7490037" cy="29298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36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Effective data visualization makes it easier to present complex data in an engaging and understandable way.</a:t>
            </a:r>
            <a:endParaRPr lang="en-US" altLang="zh-CN" sz="4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4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656121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228</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sakthi Murugesan</cp:lastModifiedBy>
  <cp:revision>13</cp:revision>
  <dcterms:created xsi:type="dcterms:W3CDTF">2024-03-29T15:07:22Z</dcterms:created>
  <dcterms:modified xsi:type="dcterms:W3CDTF">2024-08-31T04:57:23Z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