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G</a:t>
            </a:r>
            <a:r>
              <a:rPr altLang="en-US" sz="2400" lang="en-US"/>
              <a:t>.</a:t>
            </a:r>
            <a:r>
              <a:rPr altLang="en-US" sz="2400" lang="en-US"/>
              <a:t> </a:t>
            </a:r>
            <a:r>
              <a:rPr altLang="en-US" sz="2400" lang="en-US"/>
              <a:t>S</a:t>
            </a:r>
            <a:r>
              <a:rPr altLang="en-US" sz="2400" lang="en-US"/>
              <a:t>a</a:t>
            </a:r>
            <a:r>
              <a:rPr altLang="en-US" sz="2400" lang="en-US"/>
              <a:t>k</a:t>
            </a:r>
            <a:r>
              <a:rPr altLang="en-US" sz="2400" lang="en-US"/>
              <a:t>t</a:t>
            </a:r>
            <a:r>
              <a:rPr altLang="en-US" sz="2400" lang="en-US"/>
              <a:t>h</a:t>
            </a:r>
            <a:r>
              <a:rPr altLang="en-US" sz="2400" lang="en-US"/>
              <a:t>i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6</a:t>
            </a:r>
            <a:r>
              <a:rPr altLang="en-US" dirty="0" sz="2400" lang="en-US"/>
              <a:t>8</a:t>
            </a:r>
            <a:r>
              <a:rPr dirty="0" sz="2400" lang="en-US"/>
              <a:t> and asunm</a:t>
            </a:r>
            <a:r>
              <a:rPr altLang="en-US" dirty="0" sz="2400" lang="en-IN"/>
              <a:t>14553122136</a:t>
            </a:r>
            <a:r>
              <a:rPr altLang="en-US" dirty="0" sz="2400" lang="en-US"/>
              <a:t>6</a:t>
            </a:r>
            <a:r>
              <a:rPr altLang="en-US" dirty="0" sz="2400" lang="en-US"/>
              <a:t>8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3634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216050"/>
            <a:ext cx="3232514" cy="2059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2024-09-03T09:58:06Z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