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48" y="9144138"/>
                </a:moveTo>
                <a:lnTo>
                  <a:pt x="0" y="9144138"/>
                </a:lnTo>
                <a:lnTo>
                  <a:pt x="0" y="0"/>
                </a:lnTo>
                <a:lnTo>
                  <a:pt x="16256248" y="0"/>
                </a:lnTo>
                <a:lnTo>
                  <a:pt x="16256248" y="91441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31634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42986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4031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450763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29021" y="0"/>
            <a:ext cx="1727835" cy="9144635"/>
          </a:xfrm>
          <a:custGeom>
            <a:avLst/>
            <a:gdLst/>
            <a:ahLst/>
            <a:cxn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900" y="2755900"/>
            <a:ext cx="14300200" cy="89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529021" y="0"/>
            <a:ext cx="1727835" cy="9144635"/>
          </a:xfrm>
          <a:custGeom>
            <a:avLst/>
            <a:gdLst/>
            <a:ahLst/>
            <a:cxn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529021" y="0"/>
            <a:ext cx="1727835" cy="9144635"/>
          </a:xfrm>
          <a:custGeom>
            <a:avLst/>
            <a:gdLst/>
            <a:ahLst/>
            <a:cxn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0859" y="2692400"/>
            <a:ext cx="7574280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3600" y="4495800"/>
            <a:ext cx="7404100" cy="3891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36800" y="8611666"/>
            <a:ext cx="285115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15" y="1473222"/>
            <a:ext cx="2324735" cy="1778635"/>
            <a:chOff x="990615" y="1473222"/>
            <a:chExt cx="2324735" cy="1778635"/>
          </a:xfrm>
        </p:grpSpPr>
        <p:sp>
          <p:nvSpPr>
            <p:cNvPr id="3" name="object 3"/>
            <p:cNvSpPr/>
            <p:nvPr/>
          </p:nvSpPr>
          <p:spPr>
            <a:xfrm>
              <a:off x="990615" y="1841527"/>
              <a:ext cx="1638935" cy="1410335"/>
            </a:xfrm>
            <a:custGeom>
              <a:avLst/>
              <a:gdLst/>
              <a:ahLst/>
              <a:cxnLst/>
              <a:rect l="l" t="t" r="r" b="b"/>
              <a:pathLst>
                <a:path w="1638935" h="1410335">
                  <a:moveTo>
                    <a:pt x="1285936" y="1409721"/>
                  </a:moveTo>
                  <a:lnTo>
                    <a:pt x="352421" y="1409721"/>
                  </a:lnTo>
                  <a:lnTo>
                    <a:pt x="0" y="704945"/>
                  </a:lnTo>
                  <a:lnTo>
                    <a:pt x="352421" y="0"/>
                  </a:lnTo>
                  <a:lnTo>
                    <a:pt x="1285936" y="0"/>
                  </a:lnTo>
                  <a:lnTo>
                    <a:pt x="1638324" y="704945"/>
                  </a:lnTo>
                  <a:lnTo>
                    <a:pt x="1285936" y="1409721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1137" y="1473222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327" y="749311"/>
                  </a:moveTo>
                  <a:lnTo>
                    <a:pt x="187285" y="749311"/>
                  </a:lnTo>
                  <a:lnTo>
                    <a:pt x="0" y="374571"/>
                  </a:lnTo>
                  <a:lnTo>
                    <a:pt x="187285" y="0"/>
                  </a:lnTo>
                  <a:lnTo>
                    <a:pt x="676327" y="0"/>
                  </a:lnTo>
                  <a:lnTo>
                    <a:pt x="863613" y="374571"/>
                  </a:lnTo>
                  <a:lnTo>
                    <a:pt x="676327" y="749311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003875" y="1587524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143" y="1917729"/>
                </a:moveTo>
                <a:lnTo>
                  <a:pt x="479390" y="1917729"/>
                </a:lnTo>
                <a:lnTo>
                  <a:pt x="0" y="958780"/>
                </a:lnTo>
                <a:lnTo>
                  <a:pt x="479390" y="0"/>
                </a:lnTo>
                <a:lnTo>
                  <a:pt x="1743143" y="0"/>
                </a:lnTo>
                <a:lnTo>
                  <a:pt x="2222534" y="958780"/>
                </a:lnTo>
                <a:lnTo>
                  <a:pt x="1743143" y="1917729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77" y="6972406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94" y="825512"/>
                </a:moveTo>
                <a:lnTo>
                  <a:pt x="206419" y="825512"/>
                </a:lnTo>
                <a:lnTo>
                  <a:pt x="0" y="412839"/>
                </a:lnTo>
                <a:lnTo>
                  <a:pt x="206419" y="0"/>
                </a:lnTo>
                <a:lnTo>
                  <a:pt x="758794" y="0"/>
                </a:lnTo>
                <a:lnTo>
                  <a:pt x="965214" y="412839"/>
                </a:lnTo>
                <a:lnTo>
                  <a:pt x="758794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354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M</a:t>
            </a:r>
            <a:r>
              <a:rPr spc="-185" dirty="0"/>
              <a:t> </a:t>
            </a:r>
            <a:r>
              <a:rPr spc="-65" dirty="0"/>
              <a:t>SAKTHIVEL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36000" y="3721100"/>
            <a:ext cx="4714240" cy="298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2D936A"/>
                </a:solidFill>
                <a:latin typeface="Roboto"/>
                <a:cs typeface="Roboto"/>
              </a:rPr>
              <a:t>B</a:t>
            </a:r>
            <a:r>
              <a:rPr sz="3200" b="1" spc="-225" dirty="0">
                <a:solidFill>
                  <a:srgbClr val="2D936A"/>
                </a:solidFill>
                <a:latin typeface="Roboto"/>
                <a:cs typeface="Roboto"/>
              </a:rPr>
              <a:t>a</a:t>
            </a:r>
            <a:r>
              <a:rPr sz="3200" b="1" spc="-155" dirty="0">
                <a:solidFill>
                  <a:srgbClr val="2D936A"/>
                </a:solidFill>
                <a:latin typeface="Roboto"/>
                <a:cs typeface="Roboto"/>
              </a:rPr>
              <a:t>c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h</a:t>
            </a:r>
            <a:r>
              <a:rPr sz="3200" b="1" spc="-75" dirty="0">
                <a:solidFill>
                  <a:srgbClr val="2D936A"/>
                </a:solidFill>
                <a:latin typeface="Roboto"/>
                <a:cs typeface="Roboto"/>
              </a:rPr>
              <a:t>e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l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o</a:t>
            </a:r>
            <a:r>
              <a:rPr sz="3200" b="1" spc="40" dirty="0">
                <a:solidFill>
                  <a:srgbClr val="2D936A"/>
                </a:solidFill>
                <a:latin typeface="Roboto"/>
                <a:cs typeface="Roboto"/>
              </a:rPr>
              <a:t>r</a:t>
            </a:r>
            <a:r>
              <a:rPr sz="3200" b="1" spc="-170" dirty="0">
                <a:solidFill>
                  <a:srgbClr val="2D936A"/>
                </a:solidFill>
                <a:latin typeface="Roboto"/>
                <a:cs typeface="Roboto"/>
              </a:rPr>
              <a:t> 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o</a:t>
            </a:r>
            <a:r>
              <a:rPr sz="3200" b="1" spc="30" dirty="0">
                <a:solidFill>
                  <a:srgbClr val="2D936A"/>
                </a:solidFill>
                <a:latin typeface="Roboto"/>
                <a:cs typeface="Roboto"/>
              </a:rPr>
              <a:t>f</a:t>
            </a:r>
            <a:r>
              <a:rPr sz="3200" b="1" spc="-245" dirty="0">
                <a:solidFill>
                  <a:srgbClr val="2D936A"/>
                </a:solidFill>
                <a:latin typeface="Roboto"/>
                <a:cs typeface="Roboto"/>
              </a:rPr>
              <a:t> </a:t>
            </a:r>
            <a:r>
              <a:rPr sz="3200" b="1" spc="-220" dirty="0">
                <a:solidFill>
                  <a:srgbClr val="2D936A"/>
                </a:solidFill>
                <a:latin typeface="Roboto"/>
                <a:cs typeface="Roboto"/>
              </a:rPr>
              <a:t>t</a:t>
            </a:r>
            <a:r>
              <a:rPr sz="3200" b="1" spc="-175" dirty="0">
                <a:solidFill>
                  <a:srgbClr val="2D936A"/>
                </a:solidFill>
                <a:latin typeface="Roboto"/>
                <a:cs typeface="Roboto"/>
              </a:rPr>
              <a:t>e</a:t>
            </a:r>
            <a:r>
              <a:rPr sz="3200" b="1" spc="-155" dirty="0">
                <a:solidFill>
                  <a:srgbClr val="2D936A"/>
                </a:solidFill>
                <a:latin typeface="Roboto"/>
                <a:cs typeface="Roboto"/>
              </a:rPr>
              <a:t>c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h</a:t>
            </a:r>
            <a:r>
              <a:rPr sz="3200" b="1" spc="-110" dirty="0">
                <a:solidFill>
                  <a:srgbClr val="2D936A"/>
                </a:solidFill>
                <a:latin typeface="Roboto"/>
                <a:cs typeface="Roboto"/>
              </a:rPr>
              <a:t>n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o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l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og</a:t>
            </a:r>
            <a:r>
              <a:rPr sz="3200" b="1" spc="-30" dirty="0">
                <a:solidFill>
                  <a:srgbClr val="2D936A"/>
                </a:solidFill>
                <a:latin typeface="Roboto"/>
                <a:cs typeface="Roboto"/>
              </a:rPr>
              <a:t>y</a:t>
            </a:r>
            <a:endParaRPr sz="3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 dirty="0">
              <a:latin typeface="Roboto"/>
              <a:cs typeface="Roboto"/>
            </a:endParaRPr>
          </a:p>
          <a:p>
            <a:pPr marL="12700" marR="5080">
              <a:lnSpc>
                <a:spcPts val="3800"/>
              </a:lnSpc>
              <a:spcBef>
                <a:spcPts val="5"/>
              </a:spcBef>
            </a:pPr>
            <a:r>
              <a:rPr sz="3200" b="1" spc="-140" dirty="0">
                <a:solidFill>
                  <a:srgbClr val="2D936A"/>
                </a:solidFill>
                <a:latin typeface="Roboto"/>
                <a:cs typeface="Roboto"/>
              </a:rPr>
              <a:t>A</a:t>
            </a:r>
            <a:r>
              <a:rPr sz="3200" b="1" spc="-30" dirty="0">
                <a:solidFill>
                  <a:srgbClr val="2D936A"/>
                </a:solidFill>
                <a:latin typeface="Roboto"/>
                <a:cs typeface="Roboto"/>
              </a:rPr>
              <a:t>r</a:t>
            </a:r>
            <a:r>
              <a:rPr sz="3200" b="1" spc="-220" dirty="0">
                <a:solidFill>
                  <a:srgbClr val="2D936A"/>
                </a:solidFill>
                <a:latin typeface="Roboto"/>
                <a:cs typeface="Roboto"/>
              </a:rPr>
              <a:t>t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i</a:t>
            </a:r>
            <a:r>
              <a:rPr sz="3200" b="1" spc="-120" dirty="0">
                <a:solidFill>
                  <a:srgbClr val="2D936A"/>
                </a:solidFill>
                <a:latin typeface="Roboto"/>
                <a:cs typeface="Roboto"/>
              </a:rPr>
              <a:t>f</a:t>
            </a:r>
            <a:r>
              <a:rPr sz="3200" b="1" spc="-60" dirty="0">
                <a:solidFill>
                  <a:srgbClr val="2D936A"/>
                </a:solidFill>
                <a:latin typeface="Roboto"/>
                <a:cs typeface="Roboto"/>
              </a:rPr>
              <a:t>i</a:t>
            </a:r>
            <a:r>
              <a:rPr sz="3200" b="1" spc="-155" dirty="0">
                <a:solidFill>
                  <a:srgbClr val="2D936A"/>
                </a:solidFill>
                <a:latin typeface="Roboto"/>
                <a:cs typeface="Roboto"/>
              </a:rPr>
              <a:t>c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i</a:t>
            </a:r>
            <a:r>
              <a:rPr sz="3200" b="1" spc="-225" dirty="0">
                <a:solidFill>
                  <a:srgbClr val="2D936A"/>
                </a:solidFill>
                <a:latin typeface="Roboto"/>
                <a:cs typeface="Roboto"/>
              </a:rPr>
              <a:t>a</a:t>
            </a:r>
            <a:r>
              <a:rPr sz="3200" b="1" spc="-10" dirty="0">
                <a:solidFill>
                  <a:srgbClr val="2D936A"/>
                </a:solidFill>
                <a:latin typeface="Roboto"/>
                <a:cs typeface="Roboto"/>
              </a:rPr>
              <a:t>l</a:t>
            </a:r>
            <a:r>
              <a:rPr sz="3200" b="1" spc="-150" dirty="0">
                <a:solidFill>
                  <a:srgbClr val="2D936A"/>
                </a:solidFill>
                <a:latin typeface="Roboto"/>
                <a:cs typeface="Roboto"/>
              </a:rPr>
              <a:t> 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i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n</a:t>
            </a:r>
            <a:r>
              <a:rPr sz="3200" b="1" spc="-220" dirty="0">
                <a:solidFill>
                  <a:srgbClr val="2D936A"/>
                </a:solidFill>
                <a:latin typeface="Roboto"/>
                <a:cs typeface="Roboto"/>
              </a:rPr>
              <a:t>t</a:t>
            </a:r>
            <a:r>
              <a:rPr sz="3200" b="1" spc="-75" dirty="0">
                <a:solidFill>
                  <a:srgbClr val="2D936A"/>
                </a:solidFill>
                <a:latin typeface="Roboto"/>
                <a:cs typeface="Roboto"/>
              </a:rPr>
              <a:t>e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l</a:t>
            </a:r>
            <a:r>
              <a:rPr sz="3200" b="1" spc="-60" dirty="0">
                <a:solidFill>
                  <a:srgbClr val="2D936A"/>
                </a:solidFill>
                <a:latin typeface="Roboto"/>
                <a:cs typeface="Roboto"/>
              </a:rPr>
              <a:t>l</a:t>
            </a:r>
            <a:r>
              <a:rPr sz="3200" b="1" spc="-160" dirty="0">
                <a:solidFill>
                  <a:srgbClr val="2D936A"/>
                </a:solidFill>
                <a:latin typeface="Roboto"/>
                <a:cs typeface="Roboto"/>
              </a:rPr>
              <a:t>i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g</a:t>
            </a:r>
            <a:r>
              <a:rPr sz="3200" b="1" spc="-75" dirty="0">
                <a:solidFill>
                  <a:srgbClr val="2D936A"/>
                </a:solidFill>
                <a:latin typeface="Roboto"/>
                <a:cs typeface="Roboto"/>
              </a:rPr>
              <a:t>e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n</a:t>
            </a:r>
            <a:r>
              <a:rPr sz="3200" b="1" spc="-155" dirty="0">
                <a:solidFill>
                  <a:srgbClr val="2D936A"/>
                </a:solidFill>
                <a:latin typeface="Roboto"/>
                <a:cs typeface="Roboto"/>
              </a:rPr>
              <a:t>c</a:t>
            </a:r>
            <a:r>
              <a:rPr sz="3200" b="1" spc="55" dirty="0">
                <a:solidFill>
                  <a:srgbClr val="2D936A"/>
                </a:solidFill>
                <a:latin typeface="Roboto"/>
                <a:cs typeface="Roboto"/>
              </a:rPr>
              <a:t>e</a:t>
            </a:r>
            <a:r>
              <a:rPr sz="3200" b="1" spc="-229" dirty="0">
                <a:solidFill>
                  <a:srgbClr val="2D936A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2D936A"/>
                </a:solidFill>
                <a:latin typeface="Roboto"/>
                <a:cs typeface="Roboto"/>
              </a:rPr>
              <a:t>&amp;</a:t>
            </a:r>
            <a:r>
              <a:rPr sz="3200" b="1" spc="-400" dirty="0">
                <a:solidFill>
                  <a:srgbClr val="2D936A"/>
                </a:solidFill>
                <a:latin typeface="Roboto"/>
                <a:cs typeface="Roboto"/>
              </a:rPr>
              <a:t> </a:t>
            </a:r>
            <a:r>
              <a:rPr sz="3200" b="1" spc="-210" dirty="0">
                <a:solidFill>
                  <a:srgbClr val="2D936A"/>
                </a:solidFill>
                <a:latin typeface="Roboto"/>
                <a:cs typeface="Roboto"/>
              </a:rPr>
              <a:t>d</a:t>
            </a:r>
            <a:r>
              <a:rPr sz="3200" b="1" spc="-225" dirty="0">
                <a:solidFill>
                  <a:srgbClr val="2D936A"/>
                </a:solidFill>
                <a:latin typeface="Roboto"/>
                <a:cs typeface="Roboto"/>
              </a:rPr>
              <a:t>a</a:t>
            </a:r>
            <a:r>
              <a:rPr sz="3200" b="1" spc="-220" dirty="0">
                <a:solidFill>
                  <a:srgbClr val="2D936A"/>
                </a:solidFill>
                <a:latin typeface="Roboto"/>
                <a:cs typeface="Roboto"/>
              </a:rPr>
              <a:t>t</a:t>
            </a:r>
            <a:r>
              <a:rPr sz="3200" b="1" spc="-5" dirty="0">
                <a:solidFill>
                  <a:srgbClr val="2D936A"/>
                </a:solidFill>
                <a:latin typeface="Roboto"/>
                <a:cs typeface="Roboto"/>
              </a:rPr>
              <a:t>a  </a:t>
            </a:r>
            <a:r>
              <a:rPr sz="3200" b="1" spc="-125" dirty="0">
                <a:solidFill>
                  <a:srgbClr val="2D936A"/>
                </a:solidFill>
                <a:latin typeface="Roboto"/>
                <a:cs typeface="Roboto"/>
              </a:rPr>
              <a:t>science</a:t>
            </a:r>
            <a:endParaRPr sz="32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3200" b="1" spc="-204" dirty="0">
                <a:solidFill>
                  <a:srgbClr val="2D936A"/>
                </a:solidFill>
                <a:latin typeface="Roboto"/>
                <a:cs typeface="Roboto"/>
              </a:rPr>
              <a:t>211521243132</a:t>
            </a:r>
            <a:endParaRPr sz="32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900" y="8611666"/>
            <a:ext cx="21596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75" dirty="0">
                <a:solidFill>
                  <a:srgbClr val="2D82C2"/>
                </a:solidFill>
                <a:latin typeface="Roboto"/>
                <a:cs typeface="Roboto"/>
              </a:rPr>
              <a:t> 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1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419100"/>
            <a:ext cx="30651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580" dirty="0">
                <a:latin typeface="Roboto"/>
                <a:cs typeface="Roboto"/>
              </a:rPr>
              <a:t>R</a:t>
            </a:r>
            <a:r>
              <a:rPr sz="6400" b="1" spc="-459" dirty="0">
                <a:latin typeface="Roboto"/>
                <a:cs typeface="Roboto"/>
              </a:rPr>
              <a:t>E</a:t>
            </a:r>
            <a:r>
              <a:rPr sz="6400" b="1" spc="-560" dirty="0">
                <a:latin typeface="Roboto"/>
                <a:cs typeface="Roboto"/>
              </a:rPr>
              <a:t>S</a:t>
            </a:r>
            <a:r>
              <a:rPr sz="6400" b="1" spc="-800" dirty="0">
                <a:latin typeface="Roboto"/>
                <a:cs typeface="Roboto"/>
              </a:rPr>
              <a:t>U</a:t>
            </a:r>
            <a:r>
              <a:rPr sz="6400" b="1" spc="-565" dirty="0">
                <a:latin typeface="Roboto"/>
                <a:cs typeface="Roboto"/>
              </a:rPr>
              <a:t>L</a:t>
            </a:r>
            <a:r>
              <a:rPr sz="6400" b="1" spc="-275" dirty="0">
                <a:latin typeface="Roboto"/>
                <a:cs typeface="Roboto"/>
              </a:rPr>
              <a:t>T</a:t>
            </a:r>
            <a:r>
              <a:rPr sz="6400" b="1" spc="-25" dirty="0">
                <a:latin typeface="Roboto"/>
                <a:cs typeface="Roboto"/>
              </a:rPr>
              <a:t>S</a:t>
            </a:r>
            <a:endParaRPr sz="6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102600"/>
            <a:ext cx="1596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heavy" spc="-5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Roboto"/>
                <a:cs typeface="Roboto"/>
              </a:rPr>
              <a:t>Demo</a:t>
            </a:r>
            <a:r>
              <a:rPr sz="2700" u="heavy" spc="-7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Roboto"/>
                <a:cs typeface="Roboto"/>
              </a:rPr>
              <a:t> </a:t>
            </a:r>
            <a:r>
              <a:rPr sz="2700" u="heavy" spc="-85" dirty="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Roboto"/>
                <a:cs typeface="Roboto"/>
              </a:rPr>
              <a:t>Link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6300" y="8624366"/>
            <a:ext cx="19621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r>
              <a:rPr sz="1500" b="1" spc="-10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8611666"/>
            <a:ext cx="118237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55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100" y="8611666"/>
            <a:ext cx="8134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9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10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3D211-AA14-4419-8FA8-C1130D1B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04" y="1950006"/>
            <a:ext cx="5722786" cy="52439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615" y="1828800"/>
            <a:ext cx="17411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75" dirty="0">
                <a:latin typeface="Roboto"/>
                <a:cs typeface="Roboto"/>
              </a:rPr>
              <a:t>T</a:t>
            </a:r>
            <a:r>
              <a:rPr sz="4400" b="1" spc="-275" dirty="0">
                <a:latin typeface="Roboto"/>
                <a:cs typeface="Roboto"/>
              </a:rPr>
              <a:t>IT</a:t>
            </a:r>
            <a:r>
              <a:rPr lang="en-US" sz="4400" b="1" spc="-375" dirty="0">
                <a:latin typeface="Roboto"/>
                <a:cs typeface="Roboto"/>
              </a:rPr>
              <a:t>L</a:t>
            </a:r>
            <a:r>
              <a:rPr sz="4400" b="1" spc="35" dirty="0">
                <a:latin typeface="Roboto"/>
                <a:cs typeface="Roboto"/>
              </a:rPr>
              <a:t>E</a:t>
            </a:r>
            <a:endParaRPr sz="4400" dirty="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27200" y="4025900"/>
            <a:ext cx="6687184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b="1" spc="-455" dirty="0">
                <a:latin typeface="Roboto"/>
                <a:cs typeface="Roboto"/>
              </a:rPr>
              <a:t>S</a:t>
            </a:r>
            <a:r>
              <a:rPr sz="5900" b="1" spc="-434" dirty="0">
                <a:latin typeface="Roboto"/>
                <a:cs typeface="Roboto"/>
              </a:rPr>
              <a:t>o</a:t>
            </a:r>
            <a:r>
              <a:rPr sz="5900" b="1" spc="-335" dirty="0">
                <a:latin typeface="Roboto"/>
                <a:cs typeface="Roboto"/>
              </a:rPr>
              <a:t>n</a:t>
            </a:r>
            <a:r>
              <a:rPr sz="5900" b="1" spc="40" dirty="0">
                <a:latin typeface="Roboto"/>
                <a:cs typeface="Roboto"/>
              </a:rPr>
              <a:t>g</a:t>
            </a:r>
            <a:r>
              <a:rPr sz="5900" b="1" spc="-640" dirty="0">
                <a:latin typeface="Roboto"/>
                <a:cs typeface="Roboto"/>
              </a:rPr>
              <a:t> </a:t>
            </a:r>
            <a:r>
              <a:rPr sz="5900" b="1" spc="-380" dirty="0">
                <a:latin typeface="Roboto"/>
                <a:cs typeface="Roboto"/>
              </a:rPr>
              <a:t>L</a:t>
            </a:r>
            <a:r>
              <a:rPr sz="5900" b="1" spc="-415" dirty="0">
                <a:latin typeface="Roboto"/>
                <a:cs typeface="Roboto"/>
              </a:rPr>
              <a:t>y</a:t>
            </a:r>
            <a:r>
              <a:rPr sz="5900" b="1" spc="-180" dirty="0">
                <a:latin typeface="Roboto"/>
                <a:cs typeface="Roboto"/>
              </a:rPr>
              <a:t>ri</a:t>
            </a:r>
            <a:r>
              <a:rPr sz="5900" b="1" spc="-345" dirty="0">
                <a:latin typeface="Roboto"/>
                <a:cs typeface="Roboto"/>
              </a:rPr>
              <a:t>c</a:t>
            </a:r>
            <a:r>
              <a:rPr sz="5900" b="1" spc="-10" dirty="0">
                <a:latin typeface="Roboto"/>
                <a:cs typeface="Roboto"/>
              </a:rPr>
              <a:t>s</a:t>
            </a:r>
            <a:r>
              <a:rPr sz="5900" b="1" spc="-610" dirty="0">
                <a:latin typeface="Roboto"/>
                <a:cs typeface="Roboto"/>
              </a:rPr>
              <a:t> </a:t>
            </a:r>
            <a:r>
              <a:rPr sz="5900" b="1" spc="-335" dirty="0">
                <a:latin typeface="Roboto"/>
                <a:cs typeface="Roboto"/>
              </a:rPr>
              <a:t>G</a:t>
            </a:r>
            <a:r>
              <a:rPr sz="5900" b="1" spc="-190" dirty="0">
                <a:latin typeface="Roboto"/>
                <a:cs typeface="Roboto"/>
              </a:rPr>
              <a:t>e</a:t>
            </a:r>
            <a:r>
              <a:rPr sz="5900" b="1" spc="-434" dirty="0">
                <a:latin typeface="Roboto"/>
                <a:cs typeface="Roboto"/>
              </a:rPr>
              <a:t>n</a:t>
            </a:r>
            <a:r>
              <a:rPr sz="5900" b="1" spc="-190" dirty="0">
                <a:latin typeface="Roboto"/>
                <a:cs typeface="Roboto"/>
              </a:rPr>
              <a:t>e</a:t>
            </a:r>
            <a:r>
              <a:rPr sz="5900" b="1" spc="-180" dirty="0">
                <a:latin typeface="Roboto"/>
                <a:cs typeface="Roboto"/>
              </a:rPr>
              <a:t>r</a:t>
            </a:r>
            <a:r>
              <a:rPr sz="5900" b="1" spc="-475" dirty="0">
                <a:latin typeface="Roboto"/>
                <a:cs typeface="Roboto"/>
              </a:rPr>
              <a:t>a</a:t>
            </a:r>
            <a:r>
              <a:rPr sz="5900" b="1" spc="-360" dirty="0">
                <a:latin typeface="Roboto"/>
                <a:cs typeface="Roboto"/>
              </a:rPr>
              <a:t>t</a:t>
            </a:r>
            <a:r>
              <a:rPr sz="5900" b="1" spc="-335" dirty="0">
                <a:latin typeface="Roboto"/>
                <a:cs typeface="Roboto"/>
              </a:rPr>
              <a:t>o</a:t>
            </a:r>
            <a:r>
              <a:rPr sz="5900" b="1" spc="75" dirty="0">
                <a:latin typeface="Roboto"/>
                <a:cs typeface="Roboto"/>
              </a:rPr>
              <a:t>r</a:t>
            </a:r>
            <a:endParaRPr sz="59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900" y="8611666"/>
            <a:ext cx="21596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75" dirty="0">
                <a:solidFill>
                  <a:srgbClr val="2D82C2"/>
                </a:solidFill>
                <a:latin typeface="Roboto"/>
                <a:cs typeface="Roboto"/>
              </a:rPr>
              <a:t> 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1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69335" cy="9163685"/>
            <a:chOff x="0" y="0"/>
            <a:chExt cx="16269335" cy="91636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215360" cy="8776970"/>
            </a:xfrm>
            <a:custGeom>
              <a:avLst/>
              <a:gdLst/>
              <a:ahLst/>
              <a:cxnLst/>
              <a:rect l="l" t="t" r="r" b="b"/>
              <a:pathLst>
                <a:path w="16215360" h="8776970">
                  <a:moveTo>
                    <a:pt x="0" y="8776369"/>
                  </a:moveTo>
                  <a:lnTo>
                    <a:pt x="0" y="0"/>
                  </a:lnTo>
                  <a:lnTo>
                    <a:pt x="16215304" y="0"/>
                  </a:lnTo>
                  <a:lnTo>
                    <a:pt x="16215304" y="8776369"/>
                  </a:lnTo>
                  <a:lnTo>
                    <a:pt x="0" y="87763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31634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791" y="0"/>
                  </a:moveTo>
                  <a:lnTo>
                    <a:pt x="4196284" y="9137699"/>
                  </a:lnTo>
                </a:path>
                <a:path w="6325234" h="9138285">
                  <a:moveTo>
                    <a:pt x="6324612" y="4920169"/>
                  </a:moveTo>
                  <a:lnTo>
                    <a:pt x="0" y="9137702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986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58" y="9144133"/>
                  </a:moveTo>
                  <a:lnTo>
                    <a:pt x="0" y="9144133"/>
                  </a:lnTo>
                  <a:lnTo>
                    <a:pt x="2725906" y="0"/>
                  </a:lnTo>
                  <a:lnTo>
                    <a:pt x="4013258" y="0"/>
                  </a:lnTo>
                  <a:lnTo>
                    <a:pt x="4013258" y="9144133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4031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13" y="9144133"/>
                  </a:moveTo>
                  <a:lnTo>
                    <a:pt x="1611869" y="9144133"/>
                  </a:lnTo>
                  <a:lnTo>
                    <a:pt x="0" y="0"/>
                  </a:lnTo>
                  <a:lnTo>
                    <a:pt x="3452213" y="0"/>
                  </a:lnTo>
                  <a:lnTo>
                    <a:pt x="3452213" y="9144133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0763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83" y="9144133"/>
                  </a:moveTo>
                  <a:lnTo>
                    <a:pt x="3293410" y="9144133"/>
                  </a:lnTo>
                  <a:lnTo>
                    <a:pt x="0" y="0"/>
                  </a:lnTo>
                  <a:lnTo>
                    <a:pt x="3805483" y="0"/>
                  </a:lnTo>
                  <a:lnTo>
                    <a:pt x="3805483" y="9144133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9021" y="0"/>
              <a:ext cx="1727835" cy="9144635"/>
            </a:xfrm>
            <a:custGeom>
              <a:avLst/>
              <a:gdLst/>
              <a:ahLst/>
              <a:cxnLst/>
              <a:rect l="l" t="t" r="r" b="b"/>
              <a:pathLst>
                <a:path w="1727834" h="9144635">
                  <a:moveTo>
                    <a:pt x="1727224" y="9144133"/>
                  </a:moveTo>
                  <a:lnTo>
                    <a:pt x="0" y="9144133"/>
                  </a:lnTo>
                  <a:lnTo>
                    <a:pt x="1363291" y="0"/>
                  </a:lnTo>
                  <a:lnTo>
                    <a:pt x="1727224" y="0"/>
                  </a:lnTo>
                  <a:lnTo>
                    <a:pt x="1727224" y="9144133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2" y="9144133"/>
                  </a:moveTo>
                  <a:lnTo>
                    <a:pt x="1486059" y="9144133"/>
                  </a:lnTo>
                  <a:lnTo>
                    <a:pt x="0" y="0"/>
                  </a:lnTo>
                  <a:lnTo>
                    <a:pt x="1674362" y="0"/>
                  </a:lnTo>
                  <a:lnTo>
                    <a:pt x="1674362" y="9144133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5346781"/>
              <a:ext cx="597535" cy="3797935"/>
            </a:xfrm>
            <a:custGeom>
              <a:avLst/>
              <a:gdLst/>
              <a:ahLst/>
              <a:cxnLst/>
              <a:rect l="l" t="t" r="r" b="b"/>
              <a:pathLst>
                <a:path w="597535" h="3797934">
                  <a:moveTo>
                    <a:pt x="596909" y="3797358"/>
                  </a:moveTo>
                  <a:lnTo>
                    <a:pt x="0" y="3797358"/>
                  </a:lnTo>
                  <a:lnTo>
                    <a:pt x="0" y="0"/>
                  </a:lnTo>
                  <a:lnTo>
                    <a:pt x="596909" y="3797358"/>
                  </a:lnTo>
                  <a:close/>
                </a:path>
              </a:pathLst>
            </a:custGeom>
            <a:solidFill>
              <a:srgbClr val="5ECAED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03300" y="8624366"/>
            <a:ext cx="21215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  <a:tabLst>
                <a:tab pos="1028065" algn="l"/>
              </a:tabLst>
            </a:pP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9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10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500" y="596909"/>
            <a:ext cx="15481935" cy="8509000"/>
            <a:chOff x="63500" y="596909"/>
            <a:chExt cx="15481935" cy="8509000"/>
          </a:xfrm>
        </p:grpSpPr>
        <p:sp>
          <p:nvSpPr>
            <p:cNvPr id="15" name="object 15"/>
            <p:cNvSpPr/>
            <p:nvPr/>
          </p:nvSpPr>
          <p:spPr>
            <a:xfrm>
              <a:off x="9817250" y="596909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4">
                  <a:moveTo>
                    <a:pt x="241303" y="482607"/>
                  </a:moveTo>
                  <a:lnTo>
                    <a:pt x="177155" y="473987"/>
                  </a:lnTo>
                  <a:lnTo>
                    <a:pt x="119512" y="449661"/>
                  </a:lnTo>
                  <a:lnTo>
                    <a:pt x="70675" y="411930"/>
                  </a:lnTo>
                  <a:lnTo>
                    <a:pt x="32944" y="363093"/>
                  </a:lnTo>
                  <a:lnTo>
                    <a:pt x="8618" y="305451"/>
                  </a:lnTo>
                  <a:lnTo>
                    <a:pt x="0" y="241303"/>
                  </a:lnTo>
                  <a:lnTo>
                    <a:pt x="8618" y="177154"/>
                  </a:lnTo>
                  <a:lnTo>
                    <a:pt x="32944" y="119512"/>
                  </a:lnTo>
                  <a:lnTo>
                    <a:pt x="70675" y="70675"/>
                  </a:lnTo>
                  <a:lnTo>
                    <a:pt x="119512" y="32944"/>
                  </a:lnTo>
                  <a:lnTo>
                    <a:pt x="177155" y="8618"/>
                  </a:lnTo>
                  <a:lnTo>
                    <a:pt x="241303" y="0"/>
                  </a:lnTo>
                  <a:lnTo>
                    <a:pt x="305451" y="8618"/>
                  </a:lnTo>
                  <a:lnTo>
                    <a:pt x="363094" y="32944"/>
                  </a:lnTo>
                  <a:lnTo>
                    <a:pt x="411930" y="70675"/>
                  </a:lnTo>
                  <a:lnTo>
                    <a:pt x="449661" y="119512"/>
                  </a:lnTo>
                  <a:lnTo>
                    <a:pt x="473987" y="177154"/>
                  </a:lnTo>
                  <a:lnTo>
                    <a:pt x="482607" y="241303"/>
                  </a:lnTo>
                  <a:lnTo>
                    <a:pt x="473987" y="305451"/>
                  </a:lnTo>
                  <a:lnTo>
                    <a:pt x="449661" y="363093"/>
                  </a:lnTo>
                  <a:lnTo>
                    <a:pt x="411930" y="411930"/>
                  </a:lnTo>
                  <a:lnTo>
                    <a:pt x="363094" y="449661"/>
                  </a:lnTo>
                  <a:lnTo>
                    <a:pt x="305451" y="473987"/>
                  </a:lnTo>
                  <a:lnTo>
                    <a:pt x="241303" y="48260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81423" y="7480413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4">
                  <a:moveTo>
                    <a:pt x="431806" y="863613"/>
                  </a:moveTo>
                  <a:lnTo>
                    <a:pt x="368008" y="858930"/>
                  </a:lnTo>
                  <a:lnTo>
                    <a:pt x="307113" y="845330"/>
                  </a:lnTo>
                  <a:lnTo>
                    <a:pt x="249790" y="823479"/>
                  </a:lnTo>
                  <a:lnTo>
                    <a:pt x="196707" y="794043"/>
                  </a:lnTo>
                  <a:lnTo>
                    <a:pt x="148531" y="757695"/>
                  </a:lnTo>
                  <a:lnTo>
                    <a:pt x="105931" y="715101"/>
                  </a:lnTo>
                  <a:lnTo>
                    <a:pt x="69580" y="666927"/>
                  </a:lnTo>
                  <a:lnTo>
                    <a:pt x="40141" y="613842"/>
                  </a:lnTo>
                  <a:lnTo>
                    <a:pt x="18285" y="556514"/>
                  </a:lnTo>
                  <a:lnTo>
                    <a:pt x="4683" y="495613"/>
                  </a:lnTo>
                  <a:lnTo>
                    <a:pt x="0" y="431806"/>
                  </a:lnTo>
                  <a:lnTo>
                    <a:pt x="4683" y="367997"/>
                  </a:lnTo>
                  <a:lnTo>
                    <a:pt x="18285" y="307096"/>
                  </a:lnTo>
                  <a:lnTo>
                    <a:pt x="40141" y="249769"/>
                  </a:lnTo>
                  <a:lnTo>
                    <a:pt x="69580" y="196684"/>
                  </a:lnTo>
                  <a:lnTo>
                    <a:pt x="105931" y="148510"/>
                  </a:lnTo>
                  <a:lnTo>
                    <a:pt x="148531" y="105916"/>
                  </a:lnTo>
                  <a:lnTo>
                    <a:pt x="196707" y="69567"/>
                  </a:lnTo>
                  <a:lnTo>
                    <a:pt x="249790" y="40132"/>
                  </a:lnTo>
                  <a:lnTo>
                    <a:pt x="307113" y="18281"/>
                  </a:lnTo>
                  <a:lnTo>
                    <a:pt x="368008" y="4681"/>
                  </a:lnTo>
                  <a:lnTo>
                    <a:pt x="431806" y="0"/>
                  </a:lnTo>
                  <a:lnTo>
                    <a:pt x="495602" y="4681"/>
                  </a:lnTo>
                  <a:lnTo>
                    <a:pt x="556497" y="18281"/>
                  </a:lnTo>
                  <a:lnTo>
                    <a:pt x="613821" y="40132"/>
                  </a:lnTo>
                  <a:lnTo>
                    <a:pt x="666905" y="69567"/>
                  </a:lnTo>
                  <a:lnTo>
                    <a:pt x="715080" y="105916"/>
                  </a:lnTo>
                  <a:lnTo>
                    <a:pt x="757679" y="148510"/>
                  </a:lnTo>
                  <a:lnTo>
                    <a:pt x="794032" y="196684"/>
                  </a:lnTo>
                  <a:lnTo>
                    <a:pt x="823469" y="249769"/>
                  </a:lnTo>
                  <a:lnTo>
                    <a:pt x="845325" y="307096"/>
                  </a:lnTo>
                  <a:lnTo>
                    <a:pt x="858928" y="367997"/>
                  </a:lnTo>
                  <a:lnTo>
                    <a:pt x="863612" y="431806"/>
                  </a:lnTo>
                  <a:lnTo>
                    <a:pt x="858928" y="495613"/>
                  </a:lnTo>
                  <a:lnTo>
                    <a:pt x="845325" y="556514"/>
                  </a:lnTo>
                  <a:lnTo>
                    <a:pt x="823469" y="613842"/>
                  </a:lnTo>
                  <a:lnTo>
                    <a:pt x="794032" y="666927"/>
                  </a:lnTo>
                  <a:lnTo>
                    <a:pt x="757679" y="715101"/>
                  </a:lnTo>
                  <a:lnTo>
                    <a:pt x="715080" y="757695"/>
                  </a:lnTo>
                  <a:lnTo>
                    <a:pt x="666905" y="794043"/>
                  </a:lnTo>
                  <a:lnTo>
                    <a:pt x="613821" y="823479"/>
                  </a:lnTo>
                  <a:lnTo>
                    <a:pt x="556497" y="845330"/>
                  </a:lnTo>
                  <a:lnTo>
                    <a:pt x="495602" y="858930"/>
                  </a:lnTo>
                  <a:lnTo>
                    <a:pt x="431806" y="863613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400" y="8178799"/>
              <a:ext cx="330200" cy="330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099"/>
              <a:ext cx="4940300" cy="393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77900" y="508000"/>
            <a:ext cx="33401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75" dirty="0">
                <a:latin typeface="Roboto"/>
                <a:cs typeface="Roboto"/>
              </a:rPr>
              <a:t>A</a:t>
            </a:r>
            <a:r>
              <a:rPr sz="6400" b="1" spc="-365" dirty="0">
                <a:latin typeface="Roboto"/>
                <a:cs typeface="Roboto"/>
              </a:rPr>
              <a:t>G</a:t>
            </a:r>
            <a:r>
              <a:rPr sz="6400" b="1" spc="-360" dirty="0">
                <a:latin typeface="Roboto"/>
                <a:cs typeface="Roboto"/>
              </a:rPr>
              <a:t>E</a:t>
            </a:r>
            <a:r>
              <a:rPr sz="6400" b="1" spc="-420" dirty="0">
                <a:latin typeface="Roboto"/>
                <a:cs typeface="Roboto"/>
              </a:rPr>
              <a:t>N</a:t>
            </a:r>
            <a:r>
              <a:rPr sz="6400" b="1" spc="-640" dirty="0">
                <a:latin typeface="Roboto"/>
                <a:cs typeface="Roboto"/>
              </a:rPr>
              <a:t>D</a:t>
            </a:r>
            <a:r>
              <a:rPr sz="6400" b="1" spc="235" dirty="0">
                <a:latin typeface="Roboto"/>
                <a:cs typeface="Roboto"/>
              </a:rPr>
              <a:t>A</a:t>
            </a:r>
            <a:endParaRPr sz="64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63800" y="8597900"/>
            <a:ext cx="132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D936A"/>
                </a:solidFill>
                <a:latin typeface="Roboto"/>
                <a:cs typeface="Roboto"/>
              </a:rPr>
              <a:t>3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54400" y="3225800"/>
            <a:ext cx="440309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latin typeface="Roboto"/>
                <a:cs typeface="Roboto"/>
              </a:rPr>
              <a:t>Introduction</a:t>
            </a:r>
            <a:endParaRPr sz="3200">
              <a:latin typeface="Roboto"/>
              <a:cs typeface="Roboto"/>
            </a:endParaRPr>
          </a:p>
          <a:p>
            <a:pPr marL="12700" marR="5080">
              <a:lnSpc>
                <a:spcPct val="197900"/>
              </a:lnSpc>
            </a:pPr>
            <a:r>
              <a:rPr sz="3200" spc="-60" dirty="0">
                <a:latin typeface="Roboto"/>
                <a:cs typeface="Roboto"/>
              </a:rPr>
              <a:t>Project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Overview </a:t>
            </a:r>
            <a:r>
              <a:rPr sz="3200" spc="-35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Implementation </a:t>
            </a:r>
            <a:r>
              <a:rPr sz="3200" spc="-50" dirty="0">
                <a:latin typeface="Roboto"/>
                <a:cs typeface="Roboto"/>
              </a:rPr>
              <a:t>Details 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Additional</a:t>
            </a:r>
            <a:r>
              <a:rPr sz="3200" spc="10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Processes </a:t>
            </a:r>
            <a:r>
              <a:rPr sz="3200" spc="-40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Demonstration </a:t>
            </a:r>
            <a:r>
              <a:rPr sz="3200" spc="-60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Conclusion</a:t>
            </a:r>
            <a:r>
              <a:rPr sz="3200" spc="-95" dirty="0">
                <a:latin typeface="Roboto"/>
                <a:cs typeface="Roboto"/>
              </a:rPr>
              <a:t> </a:t>
            </a:r>
            <a:r>
              <a:rPr sz="3200" spc="-5" dirty="0">
                <a:latin typeface="Roboto"/>
                <a:cs typeface="Roboto"/>
              </a:rPr>
              <a:t>&amp;</a:t>
            </a:r>
            <a:r>
              <a:rPr sz="3200" spc="-114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Discussion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900" y="698500"/>
            <a:ext cx="302196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335" dirty="0">
                <a:latin typeface="Roboto"/>
                <a:cs typeface="Roboto"/>
              </a:rPr>
              <a:t>P</a:t>
            </a:r>
            <a:r>
              <a:rPr sz="5700" b="1" spc="-535" dirty="0">
                <a:latin typeface="Roboto"/>
                <a:cs typeface="Roboto"/>
              </a:rPr>
              <a:t>R</a:t>
            </a:r>
            <a:r>
              <a:rPr sz="5700" b="1" spc="-430" dirty="0">
                <a:latin typeface="Roboto"/>
                <a:cs typeface="Roboto"/>
              </a:rPr>
              <a:t>O</a:t>
            </a:r>
            <a:r>
              <a:rPr sz="5700" b="1" spc="-535" dirty="0">
                <a:latin typeface="Roboto"/>
                <a:cs typeface="Roboto"/>
              </a:rPr>
              <a:t>B</a:t>
            </a:r>
            <a:r>
              <a:rPr sz="5700" b="1" spc="-375" dirty="0">
                <a:latin typeface="Roboto"/>
                <a:cs typeface="Roboto"/>
              </a:rPr>
              <a:t>LE</a:t>
            </a:r>
            <a:r>
              <a:rPr sz="5700" b="1" spc="30" dirty="0">
                <a:latin typeface="Roboto"/>
                <a:cs typeface="Roboto"/>
              </a:rPr>
              <a:t>M</a:t>
            </a:r>
            <a:endParaRPr sz="5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399" y="698500"/>
            <a:ext cx="4512309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525" dirty="0">
                <a:latin typeface="Roboto"/>
                <a:cs typeface="Roboto"/>
              </a:rPr>
              <a:t>S</a:t>
            </a:r>
            <a:r>
              <a:rPr sz="5700" b="1" spc="-275" dirty="0">
                <a:latin typeface="Roboto"/>
                <a:cs typeface="Roboto"/>
              </a:rPr>
              <a:t>T</a:t>
            </a:r>
            <a:r>
              <a:rPr sz="5700" b="1" spc="-430" dirty="0">
                <a:latin typeface="Roboto"/>
                <a:cs typeface="Roboto"/>
              </a:rPr>
              <a:t>A</a:t>
            </a:r>
            <a:r>
              <a:rPr sz="5700" b="1" spc="-275" dirty="0">
                <a:latin typeface="Roboto"/>
                <a:cs typeface="Roboto"/>
              </a:rPr>
              <a:t>T</a:t>
            </a:r>
            <a:r>
              <a:rPr sz="5700" b="1" spc="-475" dirty="0">
                <a:latin typeface="Roboto"/>
                <a:cs typeface="Roboto"/>
              </a:rPr>
              <a:t>E</a:t>
            </a:r>
            <a:r>
              <a:rPr sz="5700" b="1" spc="-665" dirty="0">
                <a:latin typeface="Roboto"/>
                <a:cs typeface="Roboto"/>
              </a:rPr>
              <a:t>M</a:t>
            </a:r>
            <a:r>
              <a:rPr sz="5700" b="1" spc="-375" dirty="0">
                <a:latin typeface="Roboto"/>
                <a:cs typeface="Roboto"/>
              </a:rPr>
              <a:t>E</a:t>
            </a:r>
            <a:r>
              <a:rPr lang="en-US" sz="5700" b="1" spc="-375" dirty="0">
                <a:latin typeface="Roboto"/>
                <a:cs typeface="Roboto"/>
              </a:rPr>
              <a:t>N</a:t>
            </a:r>
            <a:r>
              <a:rPr sz="5700" b="1" spc="254" dirty="0">
                <a:latin typeface="Roboto"/>
                <a:cs typeface="Roboto"/>
              </a:rPr>
              <a:t>T</a:t>
            </a:r>
            <a:endParaRPr sz="57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33600" y="3746500"/>
            <a:ext cx="7103109" cy="38912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800"/>
              </a:lnSpc>
              <a:spcBef>
                <a:spcPts val="240"/>
              </a:spcBef>
            </a:pPr>
            <a:r>
              <a:rPr sz="3200" spc="-40" dirty="0">
                <a:latin typeface="Roboto"/>
                <a:cs typeface="Roboto"/>
              </a:rPr>
              <a:t>Crafting</a:t>
            </a:r>
            <a:r>
              <a:rPr sz="3200" spc="720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compelling</a:t>
            </a:r>
            <a:r>
              <a:rPr sz="3200" spc="720" dirty="0">
                <a:latin typeface="Roboto"/>
                <a:cs typeface="Roboto"/>
              </a:rPr>
              <a:t> </a:t>
            </a:r>
            <a:r>
              <a:rPr sz="3200" spc="-70" dirty="0">
                <a:latin typeface="Roboto"/>
                <a:cs typeface="Roboto"/>
              </a:rPr>
              <a:t>and</a:t>
            </a:r>
            <a:r>
              <a:rPr sz="3200" spc="-65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meaningful </a:t>
            </a:r>
            <a:r>
              <a:rPr sz="3200" spc="-40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song</a:t>
            </a:r>
            <a:r>
              <a:rPr sz="3200" spc="-55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lyrics</a:t>
            </a:r>
            <a:r>
              <a:rPr sz="3200" spc="-55" dirty="0">
                <a:latin typeface="Roboto"/>
                <a:cs typeface="Roboto"/>
              </a:rPr>
              <a:t> </a:t>
            </a:r>
            <a:r>
              <a:rPr sz="3200" spc="-35" dirty="0">
                <a:latin typeface="Roboto"/>
                <a:cs typeface="Roboto"/>
              </a:rPr>
              <a:t>can </a:t>
            </a:r>
            <a:r>
              <a:rPr sz="3200" dirty="0">
                <a:latin typeface="Roboto"/>
                <a:cs typeface="Roboto"/>
              </a:rPr>
              <a:t>be </a:t>
            </a:r>
            <a:r>
              <a:rPr sz="3200" spc="-20" dirty="0">
                <a:latin typeface="Roboto"/>
                <a:cs typeface="Roboto"/>
              </a:rPr>
              <a:t>a </a:t>
            </a:r>
            <a:r>
              <a:rPr sz="3200" spc="-45" dirty="0">
                <a:latin typeface="Roboto"/>
                <a:cs typeface="Roboto"/>
              </a:rPr>
              <a:t>challenging</a:t>
            </a:r>
            <a:r>
              <a:rPr sz="3200" spc="705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task </a:t>
            </a:r>
            <a:r>
              <a:rPr sz="3200" spc="-60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for</a:t>
            </a:r>
            <a:r>
              <a:rPr sz="3200" spc="-3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artists,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often</a:t>
            </a:r>
            <a:r>
              <a:rPr sz="3200" spc="-35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requiring</a:t>
            </a:r>
            <a:r>
              <a:rPr sz="3200" spc="-5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inspiration, 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creativity, </a:t>
            </a:r>
            <a:r>
              <a:rPr sz="3200" spc="-35" dirty="0">
                <a:latin typeface="Roboto"/>
                <a:cs typeface="Roboto"/>
              </a:rPr>
              <a:t>and </a:t>
            </a:r>
            <a:r>
              <a:rPr sz="3200" spc="-20" dirty="0">
                <a:latin typeface="Roboto"/>
                <a:cs typeface="Roboto"/>
              </a:rPr>
              <a:t>a </a:t>
            </a:r>
            <a:r>
              <a:rPr sz="3200" spc="-25" dirty="0">
                <a:latin typeface="Roboto"/>
                <a:cs typeface="Roboto"/>
              </a:rPr>
              <a:t>deep </a:t>
            </a:r>
            <a:r>
              <a:rPr sz="3200" spc="-60" dirty="0">
                <a:latin typeface="Roboto"/>
                <a:cs typeface="Roboto"/>
              </a:rPr>
              <a:t>understanding </a:t>
            </a:r>
            <a:r>
              <a:rPr sz="3200" spc="-30" dirty="0">
                <a:latin typeface="Roboto"/>
                <a:cs typeface="Roboto"/>
              </a:rPr>
              <a:t>of </a:t>
            </a:r>
            <a:r>
              <a:rPr sz="3200" spc="-2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musical</a:t>
            </a:r>
            <a:r>
              <a:rPr sz="3200" spc="-50" dirty="0">
                <a:latin typeface="Roboto"/>
                <a:cs typeface="Roboto"/>
              </a:rPr>
              <a:t> themes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35" dirty="0">
                <a:latin typeface="Roboto"/>
                <a:cs typeface="Roboto"/>
              </a:rPr>
              <a:t>and</a:t>
            </a:r>
            <a:r>
              <a:rPr sz="3200" spc="-30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emotions. 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Traditional methods </a:t>
            </a:r>
            <a:r>
              <a:rPr sz="3200" spc="20" dirty="0">
                <a:latin typeface="Roboto"/>
                <a:cs typeface="Roboto"/>
              </a:rPr>
              <a:t>of </a:t>
            </a:r>
            <a:r>
              <a:rPr sz="3200" spc="-70" dirty="0">
                <a:latin typeface="Roboto"/>
                <a:cs typeface="Roboto"/>
              </a:rPr>
              <a:t>lyric </a:t>
            </a:r>
            <a:r>
              <a:rPr sz="3200" spc="-55" dirty="0">
                <a:latin typeface="Roboto"/>
                <a:cs typeface="Roboto"/>
              </a:rPr>
              <a:t>writing may </a:t>
            </a:r>
            <a:r>
              <a:rPr sz="3200" spc="-78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be </a:t>
            </a:r>
            <a:r>
              <a:rPr sz="3200" spc="-95" dirty="0">
                <a:latin typeface="Roboto"/>
                <a:cs typeface="Roboto"/>
              </a:rPr>
              <a:t>time-consuming </a:t>
            </a:r>
            <a:r>
              <a:rPr sz="3200" spc="-70" dirty="0">
                <a:latin typeface="Roboto"/>
                <a:cs typeface="Roboto"/>
              </a:rPr>
              <a:t>and </a:t>
            </a:r>
            <a:r>
              <a:rPr sz="3200" spc="-55" dirty="0">
                <a:latin typeface="Roboto"/>
                <a:cs typeface="Roboto"/>
              </a:rPr>
              <a:t>may </a:t>
            </a:r>
            <a:r>
              <a:rPr sz="3200" spc="-60" dirty="0">
                <a:latin typeface="Roboto"/>
                <a:cs typeface="Roboto"/>
              </a:rPr>
              <a:t>not </a:t>
            </a:r>
            <a:r>
              <a:rPr sz="3200" spc="-65" dirty="0">
                <a:latin typeface="Roboto"/>
                <a:cs typeface="Roboto"/>
              </a:rPr>
              <a:t>always </a:t>
            </a:r>
            <a:r>
              <a:rPr sz="3200" spc="-785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yield</a:t>
            </a:r>
            <a:r>
              <a:rPr sz="3200" spc="-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satisfactory</a:t>
            </a:r>
            <a:r>
              <a:rPr sz="3200" spc="-10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results.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8611666"/>
            <a:ext cx="21596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75" dirty="0">
                <a:solidFill>
                  <a:srgbClr val="2D82C2"/>
                </a:solidFill>
                <a:latin typeface="Roboto"/>
                <a:cs typeface="Roboto"/>
              </a:rPr>
              <a:t> 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1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1028700"/>
            <a:ext cx="31115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320" dirty="0">
                <a:latin typeface="Roboto"/>
                <a:cs typeface="Roboto"/>
              </a:rPr>
              <a:t>PROJECT</a:t>
            </a:r>
            <a:endParaRPr sz="57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800" y="1028700"/>
            <a:ext cx="34036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530" dirty="0">
                <a:latin typeface="Roboto"/>
                <a:cs typeface="Roboto"/>
              </a:rPr>
              <a:t>O</a:t>
            </a:r>
            <a:r>
              <a:rPr sz="5700" b="1" spc="-330" dirty="0">
                <a:latin typeface="Roboto"/>
                <a:cs typeface="Roboto"/>
              </a:rPr>
              <a:t>V</a:t>
            </a:r>
            <a:r>
              <a:rPr sz="5700" b="1" spc="-375" dirty="0">
                <a:latin typeface="Roboto"/>
                <a:cs typeface="Roboto"/>
              </a:rPr>
              <a:t>E</a:t>
            </a:r>
            <a:r>
              <a:rPr sz="5700" b="1" spc="-434" dirty="0">
                <a:latin typeface="Roboto"/>
                <a:cs typeface="Roboto"/>
              </a:rPr>
              <a:t>R</a:t>
            </a:r>
            <a:r>
              <a:rPr sz="5700" b="1" spc="-430" dirty="0">
                <a:latin typeface="Roboto"/>
                <a:cs typeface="Roboto"/>
              </a:rPr>
              <a:t>V</a:t>
            </a:r>
            <a:r>
              <a:rPr sz="5700" b="1" spc="-275" dirty="0">
                <a:latin typeface="Roboto"/>
                <a:cs typeface="Roboto"/>
              </a:rPr>
              <a:t>IE</a:t>
            </a:r>
            <a:r>
              <a:rPr sz="5700" b="1" spc="-35" dirty="0">
                <a:latin typeface="Roboto"/>
                <a:cs typeface="Roboto"/>
              </a:rPr>
              <a:t>W</a:t>
            </a:r>
            <a:endParaRPr sz="57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33600" y="3530600"/>
            <a:ext cx="2444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</a:tabLst>
            </a:pPr>
            <a:r>
              <a:rPr sz="3200" spc="-114" dirty="0">
                <a:latin typeface="Roboto"/>
                <a:cs typeface="Roboto"/>
              </a:rPr>
              <a:t>T</a:t>
            </a:r>
            <a:r>
              <a:rPr sz="3200" spc="-125" dirty="0">
                <a:latin typeface="Roboto"/>
                <a:cs typeface="Roboto"/>
              </a:rPr>
              <a:t>h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pr</a:t>
            </a:r>
            <a:r>
              <a:rPr sz="3200" spc="-120" dirty="0">
                <a:latin typeface="Roboto"/>
                <a:cs typeface="Roboto"/>
              </a:rPr>
              <a:t>o</a:t>
            </a:r>
            <a:r>
              <a:rPr sz="3200" spc="-35" dirty="0">
                <a:latin typeface="Roboto"/>
                <a:cs typeface="Roboto"/>
              </a:rPr>
              <a:t>j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25" dirty="0">
                <a:latin typeface="Roboto"/>
                <a:cs typeface="Roboto"/>
              </a:rPr>
              <a:t>c</a:t>
            </a:r>
            <a:r>
              <a:rPr sz="3200" spc="-35" dirty="0">
                <a:latin typeface="Roboto"/>
                <a:cs typeface="Roboto"/>
              </a:rPr>
              <a:t>t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8611666"/>
            <a:ext cx="21596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75" dirty="0">
                <a:solidFill>
                  <a:srgbClr val="2D82C2"/>
                </a:solidFill>
                <a:latin typeface="Roboto"/>
                <a:cs typeface="Roboto"/>
              </a:rPr>
              <a:t> 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1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133600" y="4013200"/>
            <a:ext cx="65982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0765" algn="l"/>
                <a:tab pos="3707765" algn="l"/>
                <a:tab pos="4507865" algn="l"/>
              </a:tabLst>
            </a:pPr>
            <a:r>
              <a:rPr sz="3200" spc="-40" dirty="0">
                <a:latin typeface="Roboto"/>
                <a:cs typeface="Roboto"/>
              </a:rPr>
              <a:t>challenges	</a:t>
            </a:r>
            <a:r>
              <a:rPr sz="3200" spc="-20" dirty="0">
                <a:latin typeface="Roboto"/>
                <a:cs typeface="Roboto"/>
              </a:rPr>
              <a:t>faced	</a:t>
            </a:r>
            <a:r>
              <a:rPr sz="3200" spc="-110" dirty="0">
                <a:latin typeface="Roboto"/>
                <a:cs typeface="Roboto"/>
              </a:rPr>
              <a:t>by	</a:t>
            </a:r>
            <a:r>
              <a:rPr sz="3200" spc="-65" dirty="0">
                <a:latin typeface="Roboto"/>
                <a:cs typeface="Roboto"/>
              </a:rPr>
              <a:t>songwriters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400" y="3530600"/>
            <a:ext cx="456120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3820"/>
              </a:lnSpc>
              <a:spcBef>
                <a:spcPts val="100"/>
              </a:spcBef>
              <a:tabLst>
                <a:tab pos="1307465" algn="l"/>
                <a:tab pos="2107565" algn="l"/>
                <a:tab pos="3961765" algn="l"/>
              </a:tabLst>
            </a:pP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5" dirty="0">
                <a:latin typeface="Roboto"/>
                <a:cs typeface="Roboto"/>
              </a:rPr>
              <a:t>m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5" dirty="0">
                <a:latin typeface="Roboto"/>
                <a:cs typeface="Roboto"/>
              </a:rPr>
              <a:t>o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20" dirty="0">
                <a:latin typeface="Roboto"/>
                <a:cs typeface="Roboto"/>
              </a:rPr>
              <a:t>dd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25" dirty="0">
                <a:latin typeface="Roboto"/>
                <a:cs typeface="Roboto"/>
              </a:rPr>
              <a:t>h</a:t>
            </a:r>
            <a:r>
              <a:rPr sz="3200" spc="20" dirty="0">
                <a:latin typeface="Roboto"/>
                <a:cs typeface="Roboto"/>
              </a:rPr>
              <a:t>e</a:t>
            </a:r>
            <a:endParaRPr sz="3200">
              <a:latin typeface="Roboto"/>
              <a:cs typeface="Roboto"/>
            </a:endParaRPr>
          </a:p>
          <a:p>
            <a:pPr marR="5080" algn="r">
              <a:lnSpc>
                <a:spcPts val="3820"/>
              </a:lnSpc>
            </a:pPr>
            <a:r>
              <a:rPr sz="3200" spc="-60" dirty="0">
                <a:latin typeface="Roboto"/>
                <a:cs typeface="Roboto"/>
              </a:rPr>
              <a:t>by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800"/>
              </a:lnSpc>
              <a:spcBef>
                <a:spcPts val="240"/>
              </a:spcBef>
            </a:pPr>
            <a:r>
              <a:rPr spc="-55" dirty="0"/>
              <a:t>leveraging</a:t>
            </a:r>
            <a:r>
              <a:rPr spc="-50" dirty="0"/>
              <a:t> </a:t>
            </a:r>
            <a:r>
              <a:rPr dirty="0"/>
              <a:t>deep</a:t>
            </a:r>
            <a:r>
              <a:rPr spc="5" dirty="0"/>
              <a:t> </a:t>
            </a:r>
            <a:r>
              <a:rPr spc="-60" dirty="0"/>
              <a:t>learning</a:t>
            </a:r>
            <a:r>
              <a:rPr spc="-55" dirty="0"/>
              <a:t> </a:t>
            </a:r>
            <a:r>
              <a:rPr spc="-45" dirty="0"/>
              <a:t>techniques</a:t>
            </a:r>
            <a:r>
              <a:rPr spc="-40" dirty="0"/>
              <a:t> to </a:t>
            </a:r>
            <a:r>
              <a:rPr spc="-35" dirty="0"/>
              <a:t> </a:t>
            </a:r>
            <a:r>
              <a:rPr spc="-45" dirty="0"/>
              <a:t>generate </a:t>
            </a:r>
            <a:r>
              <a:rPr spc="-60" dirty="0"/>
              <a:t>lyrics </a:t>
            </a:r>
            <a:r>
              <a:rPr spc="-50" dirty="0"/>
              <a:t>that </a:t>
            </a:r>
            <a:r>
              <a:rPr spc="-55" dirty="0"/>
              <a:t>capture </a:t>
            </a:r>
            <a:r>
              <a:rPr spc="-65" dirty="0"/>
              <a:t>the </a:t>
            </a:r>
            <a:r>
              <a:rPr spc="-30" dirty="0"/>
              <a:t>essence </a:t>
            </a:r>
            <a:r>
              <a:rPr spc="-25" dirty="0"/>
              <a:t> </a:t>
            </a:r>
            <a:r>
              <a:rPr spc="-70" dirty="0"/>
              <a:t>and </a:t>
            </a:r>
            <a:r>
              <a:rPr spc="-50" dirty="0"/>
              <a:t>emotional tone </a:t>
            </a:r>
            <a:r>
              <a:rPr spc="-30" dirty="0"/>
              <a:t>of different </a:t>
            </a:r>
            <a:r>
              <a:rPr spc="-40" dirty="0"/>
              <a:t>musical </a:t>
            </a:r>
            <a:r>
              <a:rPr spc="-35" dirty="0"/>
              <a:t> </a:t>
            </a:r>
            <a:r>
              <a:rPr spc="-60" dirty="0"/>
              <a:t>genres.</a:t>
            </a:r>
            <a:r>
              <a:rPr spc="-55" dirty="0"/>
              <a:t> </a:t>
            </a:r>
            <a:r>
              <a:rPr spc="-120" dirty="0"/>
              <a:t>By</a:t>
            </a:r>
            <a:r>
              <a:rPr spc="-114" dirty="0"/>
              <a:t> </a:t>
            </a:r>
            <a:r>
              <a:rPr spc="-60" dirty="0"/>
              <a:t>analyzing</a:t>
            </a:r>
            <a:r>
              <a:rPr spc="-55" dirty="0"/>
              <a:t> </a:t>
            </a:r>
            <a:r>
              <a:rPr spc="-40" dirty="0"/>
              <a:t>large</a:t>
            </a:r>
            <a:r>
              <a:rPr spc="-35" dirty="0"/>
              <a:t> </a:t>
            </a:r>
            <a:r>
              <a:rPr spc="-50" dirty="0"/>
              <a:t>datasets</a:t>
            </a:r>
            <a:r>
              <a:rPr spc="-45" dirty="0"/>
              <a:t> </a:t>
            </a:r>
            <a:r>
              <a:rPr spc="-30" dirty="0"/>
              <a:t>of </a:t>
            </a:r>
            <a:r>
              <a:rPr spc="-25" dirty="0"/>
              <a:t> </a:t>
            </a:r>
            <a:r>
              <a:rPr spc="-60" dirty="0"/>
              <a:t>song</a:t>
            </a:r>
            <a:r>
              <a:rPr spc="-55" dirty="0"/>
              <a:t> </a:t>
            </a:r>
            <a:r>
              <a:rPr spc="-60" dirty="0"/>
              <a:t>lyrics</a:t>
            </a:r>
            <a:r>
              <a:rPr spc="-55" dirty="0"/>
              <a:t> </a:t>
            </a:r>
            <a:r>
              <a:rPr spc="-35" dirty="0"/>
              <a:t>and</a:t>
            </a:r>
            <a:r>
              <a:rPr spc="-30" dirty="0"/>
              <a:t> </a:t>
            </a:r>
            <a:r>
              <a:rPr spc="-60" dirty="0"/>
              <a:t>training</a:t>
            </a:r>
            <a:r>
              <a:rPr spc="-55" dirty="0"/>
              <a:t> </a:t>
            </a:r>
            <a:r>
              <a:rPr spc="-60" dirty="0"/>
              <a:t>neural</a:t>
            </a:r>
            <a:r>
              <a:rPr spc="-55" dirty="0"/>
              <a:t> network </a:t>
            </a:r>
            <a:r>
              <a:rPr spc="-785" dirty="0"/>
              <a:t> </a:t>
            </a:r>
            <a:r>
              <a:rPr spc="-45" dirty="0"/>
              <a:t>models,</a:t>
            </a:r>
            <a:r>
              <a:rPr spc="-40" dirty="0"/>
              <a:t> </a:t>
            </a:r>
            <a:r>
              <a:rPr spc="-30" dirty="0"/>
              <a:t>the</a:t>
            </a:r>
            <a:r>
              <a:rPr spc="-25" dirty="0"/>
              <a:t> </a:t>
            </a:r>
            <a:r>
              <a:rPr spc="-55" dirty="0"/>
              <a:t>system</a:t>
            </a:r>
            <a:r>
              <a:rPr spc="-50" dirty="0"/>
              <a:t> </a:t>
            </a:r>
            <a:r>
              <a:rPr spc="-45" dirty="0"/>
              <a:t>will</a:t>
            </a:r>
            <a:r>
              <a:rPr spc="-40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spc="-20" dirty="0"/>
              <a:t>able</a:t>
            </a:r>
            <a:r>
              <a:rPr spc="-15" dirty="0"/>
              <a:t> </a:t>
            </a:r>
            <a:r>
              <a:rPr spc="-40" dirty="0"/>
              <a:t>to </a:t>
            </a:r>
            <a:r>
              <a:rPr spc="-35" dirty="0"/>
              <a:t> </a:t>
            </a:r>
            <a:r>
              <a:rPr spc="-45" dirty="0"/>
              <a:t>generate</a:t>
            </a:r>
            <a:r>
              <a:rPr spc="-40" dirty="0"/>
              <a:t> </a:t>
            </a:r>
            <a:r>
              <a:rPr spc="-60" dirty="0"/>
              <a:t>lyrics</a:t>
            </a:r>
            <a:r>
              <a:rPr spc="-55" dirty="0"/>
              <a:t> </a:t>
            </a:r>
            <a:r>
              <a:rPr spc="-75" dirty="0"/>
              <a:t>that</a:t>
            </a:r>
            <a:r>
              <a:rPr spc="-70" dirty="0"/>
              <a:t> </a:t>
            </a:r>
            <a:r>
              <a:rPr spc="-35" dirty="0"/>
              <a:t>align</a:t>
            </a:r>
            <a:r>
              <a:rPr spc="-30" dirty="0"/>
              <a:t> </a:t>
            </a:r>
            <a:r>
              <a:rPr spc="-70" dirty="0"/>
              <a:t>with</a:t>
            </a:r>
            <a:r>
              <a:rPr spc="-65" dirty="0"/>
              <a:t> </a:t>
            </a:r>
            <a:r>
              <a:rPr spc="-20" dirty="0"/>
              <a:t>specific </a:t>
            </a:r>
            <a:r>
              <a:rPr spc="-15" dirty="0"/>
              <a:t> </a:t>
            </a:r>
            <a:r>
              <a:rPr spc="-50" dirty="0"/>
              <a:t>themes,</a:t>
            </a:r>
            <a:r>
              <a:rPr spc="-130" dirty="0"/>
              <a:t> </a:t>
            </a:r>
            <a:r>
              <a:rPr spc="-25" dirty="0"/>
              <a:t>moods,</a:t>
            </a:r>
            <a:r>
              <a:rPr spc="-130" dirty="0"/>
              <a:t> </a:t>
            </a:r>
            <a:r>
              <a:rPr spc="-35" dirty="0"/>
              <a:t>and</a:t>
            </a:r>
            <a:r>
              <a:rPr spc="-100" dirty="0"/>
              <a:t> </a:t>
            </a:r>
            <a:r>
              <a:rPr spc="-40" dirty="0"/>
              <a:t>musical</a:t>
            </a:r>
            <a:r>
              <a:rPr spc="-80" dirty="0"/>
              <a:t> </a:t>
            </a:r>
            <a:r>
              <a:rPr spc="-65" dirty="0"/>
              <a:t>styles.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7100" y="1130300"/>
            <a:ext cx="67437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95" dirty="0">
                <a:latin typeface="Roboto"/>
                <a:cs typeface="Roboto"/>
              </a:rPr>
              <a:t>W</a:t>
            </a:r>
            <a:r>
              <a:rPr b="1" spc="-340" dirty="0">
                <a:latin typeface="Roboto"/>
                <a:cs typeface="Roboto"/>
              </a:rPr>
              <a:t>H</a:t>
            </a:r>
            <a:r>
              <a:rPr b="1" spc="240" dirty="0">
                <a:latin typeface="Roboto"/>
                <a:cs typeface="Roboto"/>
              </a:rPr>
              <a:t>O</a:t>
            </a:r>
            <a:r>
              <a:rPr b="1" spc="-245" dirty="0">
                <a:latin typeface="Roboto"/>
                <a:cs typeface="Roboto"/>
              </a:rPr>
              <a:t>A</a:t>
            </a:r>
            <a:r>
              <a:rPr b="1" spc="-345" dirty="0">
                <a:latin typeface="Roboto"/>
                <a:cs typeface="Roboto"/>
              </a:rPr>
              <a:t>R</a:t>
            </a:r>
            <a:r>
              <a:rPr b="1" spc="25" dirty="0">
                <a:latin typeface="Roboto"/>
                <a:cs typeface="Roboto"/>
              </a:rPr>
              <a:t>E</a:t>
            </a:r>
            <a:r>
              <a:rPr b="1" spc="-490" dirty="0">
                <a:latin typeface="Roboto"/>
                <a:cs typeface="Roboto"/>
              </a:rPr>
              <a:t> </a:t>
            </a:r>
            <a:r>
              <a:rPr b="1" spc="-175" dirty="0">
                <a:latin typeface="Roboto"/>
                <a:cs typeface="Roboto"/>
              </a:rPr>
              <a:t>T</a:t>
            </a:r>
            <a:r>
              <a:rPr b="1" spc="-340" dirty="0">
                <a:latin typeface="Roboto"/>
                <a:cs typeface="Roboto"/>
              </a:rPr>
              <a:t>H</a:t>
            </a:r>
            <a:r>
              <a:rPr b="1" spc="25" dirty="0">
                <a:latin typeface="Roboto"/>
                <a:cs typeface="Roboto"/>
              </a:rPr>
              <a:t>E</a:t>
            </a:r>
            <a:r>
              <a:rPr b="1" spc="-490" dirty="0">
                <a:latin typeface="Roboto"/>
                <a:cs typeface="Roboto"/>
              </a:rPr>
              <a:t> </a:t>
            </a:r>
            <a:r>
              <a:rPr b="1" spc="-295" dirty="0">
                <a:latin typeface="Roboto"/>
                <a:cs typeface="Roboto"/>
              </a:rPr>
              <a:t>E</a:t>
            </a:r>
            <a:r>
              <a:rPr b="1" spc="-340" dirty="0">
                <a:latin typeface="Roboto"/>
                <a:cs typeface="Roboto"/>
              </a:rPr>
              <a:t>N</a:t>
            </a:r>
            <a:r>
              <a:rPr b="1" spc="-50" dirty="0">
                <a:latin typeface="Roboto"/>
                <a:cs typeface="Roboto"/>
              </a:rPr>
              <a:t>D</a:t>
            </a:r>
            <a:r>
              <a:rPr b="1" spc="-570" dirty="0">
                <a:latin typeface="Roboto"/>
                <a:cs typeface="Roboto"/>
              </a:rPr>
              <a:t> </a:t>
            </a:r>
            <a:r>
              <a:rPr b="1" spc="-459" dirty="0">
                <a:latin typeface="Roboto"/>
                <a:cs typeface="Roboto"/>
              </a:rPr>
              <a:t>U</a:t>
            </a:r>
            <a:r>
              <a:rPr b="1" spc="-360" dirty="0">
                <a:latin typeface="Roboto"/>
                <a:cs typeface="Roboto"/>
              </a:rPr>
              <a:t>S</a:t>
            </a:r>
            <a:r>
              <a:rPr b="1" spc="-295" dirty="0">
                <a:latin typeface="Roboto"/>
                <a:cs typeface="Roboto"/>
              </a:rPr>
              <a:t>E</a:t>
            </a:r>
            <a:r>
              <a:rPr b="1" spc="-345" dirty="0">
                <a:latin typeface="Roboto"/>
                <a:cs typeface="Roboto"/>
              </a:rPr>
              <a:t>R</a:t>
            </a:r>
            <a:r>
              <a:rPr b="1" spc="-459" dirty="0">
                <a:latin typeface="Roboto"/>
                <a:cs typeface="Roboto"/>
              </a:rPr>
              <a:t>S</a:t>
            </a:r>
            <a:r>
              <a:rPr b="1" spc="-5" dirty="0">
                <a:latin typeface="Roboto"/>
                <a:cs typeface="Roboto"/>
              </a:rPr>
              <a:t>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32000" y="3657600"/>
            <a:ext cx="8931910" cy="34086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800"/>
              </a:lnSpc>
              <a:spcBef>
                <a:spcPts val="240"/>
              </a:spcBef>
            </a:pPr>
            <a:r>
              <a:rPr sz="3200" spc="-75" dirty="0">
                <a:latin typeface="Roboto"/>
                <a:cs typeface="Roboto"/>
              </a:rPr>
              <a:t>The </a:t>
            </a:r>
            <a:r>
              <a:rPr sz="3200" spc="-40" dirty="0">
                <a:latin typeface="Roboto"/>
                <a:cs typeface="Roboto"/>
              </a:rPr>
              <a:t>end </a:t>
            </a:r>
            <a:r>
              <a:rPr sz="3200" spc="-65" dirty="0">
                <a:latin typeface="Roboto"/>
                <a:cs typeface="Roboto"/>
              </a:rPr>
              <a:t>users </a:t>
            </a:r>
            <a:r>
              <a:rPr sz="3200" spc="20" dirty="0">
                <a:latin typeface="Roboto"/>
                <a:cs typeface="Roboto"/>
              </a:rPr>
              <a:t>of </a:t>
            </a:r>
            <a:r>
              <a:rPr sz="3200" spc="-60" dirty="0">
                <a:latin typeface="Roboto"/>
                <a:cs typeface="Roboto"/>
              </a:rPr>
              <a:t>this </a:t>
            </a:r>
            <a:r>
              <a:rPr sz="3200" spc="-70" dirty="0">
                <a:latin typeface="Roboto"/>
                <a:cs typeface="Roboto"/>
              </a:rPr>
              <a:t>system </a:t>
            </a:r>
            <a:r>
              <a:rPr sz="3200" spc="-35" dirty="0">
                <a:latin typeface="Roboto"/>
                <a:cs typeface="Roboto"/>
              </a:rPr>
              <a:t>include </a:t>
            </a:r>
            <a:r>
              <a:rPr sz="3200" spc="-50" dirty="0">
                <a:latin typeface="Roboto"/>
                <a:cs typeface="Roboto"/>
              </a:rPr>
              <a:t>musicians, 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songwriters, </a:t>
            </a:r>
            <a:r>
              <a:rPr sz="3200" spc="-55" dirty="0">
                <a:latin typeface="Roboto"/>
                <a:cs typeface="Roboto"/>
              </a:rPr>
              <a:t>bands, </a:t>
            </a:r>
            <a:r>
              <a:rPr sz="3200" spc="-65" dirty="0">
                <a:latin typeface="Roboto"/>
                <a:cs typeface="Roboto"/>
              </a:rPr>
              <a:t>music </a:t>
            </a:r>
            <a:r>
              <a:rPr sz="3200" spc="-60" dirty="0">
                <a:latin typeface="Roboto"/>
                <a:cs typeface="Roboto"/>
              </a:rPr>
              <a:t>producers, </a:t>
            </a:r>
            <a:r>
              <a:rPr sz="3200" spc="-35" dirty="0">
                <a:latin typeface="Roboto"/>
                <a:cs typeface="Roboto"/>
              </a:rPr>
              <a:t>and </a:t>
            </a:r>
            <a:r>
              <a:rPr sz="3200" spc="-55" dirty="0">
                <a:latin typeface="Roboto"/>
                <a:cs typeface="Roboto"/>
              </a:rPr>
              <a:t>anyone 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interested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in</a:t>
            </a:r>
            <a:r>
              <a:rPr sz="3200" spc="-2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exploring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creative</a:t>
            </a:r>
            <a:r>
              <a:rPr sz="3200" spc="-3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writing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in</a:t>
            </a:r>
            <a:r>
              <a:rPr sz="3200" spc="-25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the </a:t>
            </a:r>
            <a:r>
              <a:rPr sz="3200" spc="-2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context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20" dirty="0">
                <a:latin typeface="Roboto"/>
                <a:cs typeface="Roboto"/>
              </a:rPr>
              <a:t>of</a:t>
            </a:r>
            <a:r>
              <a:rPr sz="3200" spc="25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song</a:t>
            </a:r>
            <a:r>
              <a:rPr sz="3200" spc="-55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lyrics.</a:t>
            </a:r>
            <a:r>
              <a:rPr sz="3200" spc="-5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Additionally,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the</a:t>
            </a:r>
            <a:r>
              <a:rPr sz="3200" spc="-2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system </a:t>
            </a:r>
            <a:r>
              <a:rPr sz="3200" spc="-50" dirty="0">
                <a:latin typeface="Roboto"/>
                <a:cs typeface="Roboto"/>
              </a:rPr>
              <a:t> could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dirty="0">
                <a:latin typeface="Roboto"/>
                <a:cs typeface="Roboto"/>
              </a:rPr>
              <a:t>be</a:t>
            </a:r>
            <a:r>
              <a:rPr sz="3200" spc="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integrated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into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music</a:t>
            </a:r>
            <a:r>
              <a:rPr sz="3200" spc="670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composition </a:t>
            </a:r>
            <a:r>
              <a:rPr sz="3200" spc="-40" dirty="0">
                <a:latin typeface="Roboto"/>
                <a:cs typeface="Roboto"/>
              </a:rPr>
              <a:t> software </a:t>
            </a:r>
            <a:r>
              <a:rPr sz="3200" spc="-35" dirty="0">
                <a:latin typeface="Roboto"/>
                <a:cs typeface="Roboto"/>
              </a:rPr>
              <a:t>and digital</a:t>
            </a:r>
            <a:r>
              <a:rPr sz="3200" spc="725" dirty="0">
                <a:latin typeface="Roboto"/>
                <a:cs typeface="Roboto"/>
              </a:rPr>
              <a:t> </a:t>
            </a:r>
            <a:r>
              <a:rPr sz="3200" spc="-25" dirty="0">
                <a:latin typeface="Roboto"/>
                <a:cs typeface="Roboto"/>
              </a:rPr>
              <a:t>audio </a:t>
            </a:r>
            <a:r>
              <a:rPr sz="3200" spc="-50" dirty="0">
                <a:latin typeface="Roboto"/>
                <a:cs typeface="Roboto"/>
              </a:rPr>
              <a:t>workstations </a:t>
            </a:r>
            <a:r>
              <a:rPr sz="3200" spc="-10" dirty="0">
                <a:latin typeface="Roboto"/>
                <a:cs typeface="Roboto"/>
              </a:rPr>
              <a:t>(DAWs) </a:t>
            </a:r>
            <a:r>
              <a:rPr sz="3200" spc="-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to</a:t>
            </a:r>
            <a:r>
              <a:rPr sz="3200" spc="-12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enhance</a:t>
            </a:r>
            <a:r>
              <a:rPr sz="3200" spc="-95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the</a:t>
            </a:r>
            <a:r>
              <a:rPr sz="3200" spc="-95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songwriting</a:t>
            </a:r>
            <a:r>
              <a:rPr sz="3200" spc="-9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process.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8611666"/>
            <a:ext cx="21596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75" dirty="0">
                <a:solidFill>
                  <a:srgbClr val="2D82C2"/>
                </a:solidFill>
                <a:latin typeface="Roboto"/>
                <a:cs typeface="Roboto"/>
              </a:rPr>
              <a:t> 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1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6600" y="1079500"/>
            <a:ext cx="1234522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55" dirty="0">
                <a:latin typeface="Roboto"/>
                <a:cs typeface="Roboto"/>
              </a:rPr>
              <a:t>Y</a:t>
            </a:r>
            <a:r>
              <a:rPr sz="4800" b="1" spc="-305" dirty="0">
                <a:latin typeface="Roboto"/>
                <a:cs typeface="Roboto"/>
              </a:rPr>
              <a:t>O</a:t>
            </a:r>
            <a:r>
              <a:rPr sz="4800" b="1" spc="-600" dirty="0">
                <a:latin typeface="Roboto"/>
                <a:cs typeface="Roboto"/>
              </a:rPr>
              <a:t>U</a:t>
            </a:r>
            <a:r>
              <a:rPr sz="4800" b="1" dirty="0">
                <a:latin typeface="Roboto"/>
                <a:cs typeface="Roboto"/>
              </a:rPr>
              <a:t>R</a:t>
            </a:r>
            <a:r>
              <a:rPr sz="4800" b="1" spc="-660" dirty="0">
                <a:latin typeface="Roboto"/>
                <a:cs typeface="Roboto"/>
              </a:rPr>
              <a:t> </a:t>
            </a:r>
            <a:r>
              <a:rPr sz="4800" b="1" spc="-375" dirty="0">
                <a:latin typeface="Roboto"/>
                <a:cs typeface="Roboto"/>
              </a:rPr>
              <a:t>S</a:t>
            </a:r>
            <a:r>
              <a:rPr sz="4800" b="1" spc="-405" dirty="0">
                <a:latin typeface="Roboto"/>
                <a:cs typeface="Roboto"/>
              </a:rPr>
              <a:t>O</a:t>
            </a:r>
            <a:r>
              <a:rPr sz="4800" b="1" spc="-370" dirty="0">
                <a:latin typeface="Roboto"/>
                <a:cs typeface="Roboto"/>
              </a:rPr>
              <a:t>L</a:t>
            </a:r>
            <a:r>
              <a:rPr sz="4800" b="1" spc="-500" dirty="0">
                <a:latin typeface="Roboto"/>
                <a:cs typeface="Roboto"/>
              </a:rPr>
              <a:t>U</a:t>
            </a:r>
            <a:r>
              <a:rPr sz="4800" b="1" spc="-155" dirty="0">
                <a:latin typeface="Roboto"/>
                <a:cs typeface="Roboto"/>
              </a:rPr>
              <a:t>T</a:t>
            </a:r>
            <a:r>
              <a:rPr sz="4800" b="1" spc="-215" dirty="0">
                <a:latin typeface="Roboto"/>
                <a:cs typeface="Roboto"/>
              </a:rPr>
              <a:t>I</a:t>
            </a:r>
            <a:r>
              <a:rPr sz="4800" b="1" spc="-405" dirty="0">
                <a:latin typeface="Roboto"/>
                <a:cs typeface="Roboto"/>
              </a:rPr>
              <a:t>O</a:t>
            </a:r>
            <a:r>
              <a:rPr sz="4800" b="1" spc="204" dirty="0">
                <a:latin typeface="Roboto"/>
                <a:cs typeface="Roboto"/>
              </a:rPr>
              <a:t>N</a:t>
            </a:r>
            <a:r>
              <a:rPr sz="4800" b="1" spc="-260" dirty="0">
                <a:latin typeface="Roboto"/>
                <a:cs typeface="Roboto"/>
              </a:rPr>
              <a:t>A</a:t>
            </a:r>
            <a:r>
              <a:rPr sz="4800" b="1" spc="-295" dirty="0">
                <a:latin typeface="Roboto"/>
                <a:cs typeface="Roboto"/>
              </a:rPr>
              <a:t>N</a:t>
            </a:r>
            <a:r>
              <a:rPr sz="4800" b="1" spc="-55" dirty="0">
                <a:latin typeface="Roboto"/>
                <a:cs typeface="Roboto"/>
              </a:rPr>
              <a:t>D</a:t>
            </a:r>
            <a:r>
              <a:rPr sz="4800" b="1" spc="-620" dirty="0">
                <a:latin typeface="Roboto"/>
                <a:cs typeface="Roboto"/>
              </a:rPr>
              <a:t> </a:t>
            </a:r>
            <a:r>
              <a:rPr sz="4800" b="1" spc="-215" dirty="0">
                <a:latin typeface="Roboto"/>
                <a:cs typeface="Roboto"/>
              </a:rPr>
              <a:t>I</a:t>
            </a:r>
            <a:r>
              <a:rPr sz="4800" b="1" spc="-155" dirty="0">
                <a:latin typeface="Roboto"/>
                <a:cs typeface="Roboto"/>
              </a:rPr>
              <a:t>T</a:t>
            </a:r>
            <a:r>
              <a:rPr sz="4800" b="1" spc="-20" dirty="0">
                <a:latin typeface="Roboto"/>
                <a:cs typeface="Roboto"/>
              </a:rPr>
              <a:t>S</a:t>
            </a:r>
            <a:r>
              <a:rPr sz="4800" b="1" spc="-450" dirty="0">
                <a:latin typeface="Roboto"/>
                <a:cs typeface="Roboto"/>
              </a:rPr>
              <a:t> </a:t>
            </a:r>
            <a:r>
              <a:rPr sz="4800" b="1" spc="-360" dirty="0">
                <a:latin typeface="Roboto"/>
                <a:cs typeface="Roboto"/>
              </a:rPr>
              <a:t>V</a:t>
            </a:r>
            <a:r>
              <a:rPr sz="4800" b="1" spc="-260" dirty="0">
                <a:latin typeface="Roboto"/>
                <a:cs typeface="Roboto"/>
              </a:rPr>
              <a:t>A</a:t>
            </a:r>
            <a:r>
              <a:rPr sz="4800" b="1" spc="-370" dirty="0">
                <a:latin typeface="Roboto"/>
                <a:cs typeface="Roboto"/>
              </a:rPr>
              <a:t>L</a:t>
            </a:r>
            <a:r>
              <a:rPr sz="4800" b="1" spc="-500" dirty="0">
                <a:latin typeface="Roboto"/>
                <a:cs typeface="Roboto"/>
              </a:rPr>
              <a:t>U</a:t>
            </a:r>
            <a:r>
              <a:rPr sz="4800" b="1" spc="30" dirty="0">
                <a:latin typeface="Roboto"/>
                <a:cs typeface="Roboto"/>
              </a:rPr>
              <a:t>E</a:t>
            </a:r>
            <a:r>
              <a:rPr sz="4800" b="1" spc="-700" dirty="0">
                <a:latin typeface="Roboto"/>
                <a:cs typeface="Roboto"/>
              </a:rPr>
              <a:t> </a:t>
            </a:r>
            <a:r>
              <a:rPr sz="4800" b="1" spc="-265" dirty="0">
                <a:latin typeface="Roboto"/>
                <a:cs typeface="Roboto"/>
              </a:rPr>
              <a:t>P</a:t>
            </a:r>
            <a:r>
              <a:rPr sz="4800" b="1" spc="-365" dirty="0">
                <a:latin typeface="Roboto"/>
                <a:cs typeface="Roboto"/>
              </a:rPr>
              <a:t>R</a:t>
            </a:r>
            <a:r>
              <a:rPr sz="4800" b="1" spc="-405" dirty="0">
                <a:latin typeface="Roboto"/>
                <a:cs typeface="Roboto"/>
              </a:rPr>
              <a:t>O</a:t>
            </a:r>
            <a:r>
              <a:rPr sz="4800" b="1" spc="-365" dirty="0">
                <a:latin typeface="Roboto"/>
                <a:cs typeface="Roboto"/>
              </a:rPr>
              <a:t>P</a:t>
            </a:r>
            <a:r>
              <a:rPr sz="4800" b="1" spc="-305" dirty="0">
                <a:latin typeface="Roboto"/>
                <a:cs typeface="Roboto"/>
              </a:rPr>
              <a:t>O</a:t>
            </a:r>
            <a:r>
              <a:rPr sz="4800" b="1" spc="-475" dirty="0">
                <a:latin typeface="Roboto"/>
                <a:cs typeface="Roboto"/>
              </a:rPr>
              <a:t>S</a:t>
            </a:r>
            <a:r>
              <a:rPr sz="4800" b="1" spc="-215" dirty="0">
                <a:latin typeface="Roboto"/>
                <a:cs typeface="Roboto"/>
              </a:rPr>
              <a:t>I</a:t>
            </a:r>
            <a:r>
              <a:rPr sz="4800" b="1" spc="-155" dirty="0">
                <a:latin typeface="Roboto"/>
                <a:cs typeface="Roboto"/>
              </a:rPr>
              <a:t>T</a:t>
            </a:r>
            <a:r>
              <a:rPr sz="4800" b="1" spc="-215" dirty="0">
                <a:latin typeface="Roboto"/>
                <a:cs typeface="Roboto"/>
              </a:rPr>
              <a:t>I</a:t>
            </a:r>
            <a:r>
              <a:rPr sz="4800" b="1" spc="-405" dirty="0">
                <a:latin typeface="Roboto"/>
                <a:cs typeface="Roboto"/>
              </a:rPr>
              <a:t>O</a:t>
            </a:r>
            <a:r>
              <a:rPr sz="4800" b="1" dirty="0">
                <a:latin typeface="Roboto"/>
                <a:cs typeface="Roboto"/>
              </a:rPr>
              <a:t>N</a:t>
            </a:r>
            <a:endParaRPr sz="480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7900" y="8597900"/>
            <a:ext cx="2159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75" dirty="0">
                <a:solidFill>
                  <a:srgbClr val="2D82C2"/>
                </a:solidFill>
                <a:latin typeface="Roboto"/>
                <a:cs typeface="Roboto"/>
              </a:rPr>
              <a:t> 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1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63800" y="8597900"/>
            <a:ext cx="132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D936A"/>
                </a:solidFill>
                <a:latin typeface="Roboto"/>
                <a:cs typeface="Roboto"/>
              </a:rPr>
              <a:t>7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0" y="3060700"/>
            <a:ext cx="6080760" cy="38912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3800"/>
              </a:lnSpc>
              <a:spcBef>
                <a:spcPts val="240"/>
              </a:spcBef>
            </a:pPr>
            <a:r>
              <a:rPr sz="3200" spc="-75" dirty="0">
                <a:latin typeface="Roboto"/>
                <a:cs typeface="Roboto"/>
              </a:rPr>
              <a:t>The</a:t>
            </a:r>
            <a:r>
              <a:rPr sz="3200" spc="-70" dirty="0">
                <a:latin typeface="Roboto"/>
                <a:cs typeface="Roboto"/>
              </a:rPr>
              <a:t> </a:t>
            </a:r>
            <a:r>
              <a:rPr sz="3200" spc="-35" dirty="0">
                <a:latin typeface="Roboto"/>
                <a:cs typeface="Roboto"/>
              </a:rPr>
              <a:t>proposed</a:t>
            </a:r>
            <a:r>
              <a:rPr sz="3200" spc="-30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solution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involves 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70" dirty="0">
                <a:latin typeface="Roboto"/>
                <a:cs typeface="Roboto"/>
              </a:rPr>
              <a:t>training </a:t>
            </a:r>
            <a:r>
              <a:rPr sz="3200" spc="-55" dirty="0">
                <a:latin typeface="Roboto"/>
                <a:cs typeface="Roboto"/>
              </a:rPr>
              <a:t>Recurrent </a:t>
            </a:r>
            <a:r>
              <a:rPr sz="3200" spc="-45" dirty="0">
                <a:latin typeface="Roboto"/>
                <a:cs typeface="Roboto"/>
              </a:rPr>
              <a:t>Neural Network </a:t>
            </a:r>
            <a:r>
              <a:rPr sz="3200" spc="-785" dirty="0">
                <a:latin typeface="Roboto"/>
                <a:cs typeface="Roboto"/>
              </a:rPr>
              <a:t> </a:t>
            </a:r>
            <a:r>
              <a:rPr sz="3200" spc="-35" dirty="0">
                <a:latin typeface="Roboto"/>
                <a:cs typeface="Roboto"/>
              </a:rPr>
              <a:t>(RNN)</a:t>
            </a:r>
            <a:r>
              <a:rPr sz="3200" spc="-30" dirty="0">
                <a:latin typeface="Roboto"/>
                <a:cs typeface="Roboto"/>
              </a:rPr>
              <a:t> models,</a:t>
            </a:r>
            <a:r>
              <a:rPr sz="3200" spc="-25" dirty="0">
                <a:latin typeface="Roboto"/>
                <a:cs typeface="Roboto"/>
              </a:rPr>
              <a:t> </a:t>
            </a:r>
            <a:r>
              <a:rPr sz="3200" spc="-35" dirty="0">
                <a:latin typeface="Roboto"/>
                <a:cs typeface="Roboto"/>
              </a:rPr>
              <a:t>specifically</a:t>
            </a:r>
            <a:r>
              <a:rPr sz="3200" spc="-30" dirty="0">
                <a:latin typeface="Roboto"/>
                <a:cs typeface="Roboto"/>
              </a:rPr>
              <a:t> </a:t>
            </a:r>
            <a:r>
              <a:rPr sz="3200" spc="-85" dirty="0">
                <a:latin typeface="Roboto"/>
                <a:cs typeface="Roboto"/>
              </a:rPr>
              <a:t>Long </a:t>
            </a:r>
            <a:r>
              <a:rPr sz="3200" spc="-80" dirty="0">
                <a:latin typeface="Roboto"/>
                <a:cs typeface="Roboto"/>
              </a:rPr>
              <a:t> </a:t>
            </a:r>
            <a:r>
              <a:rPr sz="3200" spc="-114" dirty="0">
                <a:latin typeface="Roboto"/>
                <a:cs typeface="Roboto"/>
              </a:rPr>
              <a:t>Short-Term</a:t>
            </a:r>
            <a:r>
              <a:rPr sz="3200" spc="-110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Memory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(LSTM) </a:t>
            </a:r>
            <a:r>
              <a:rPr sz="3200" spc="-3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networks, </a:t>
            </a:r>
            <a:r>
              <a:rPr sz="3200" spc="-40" dirty="0">
                <a:latin typeface="Roboto"/>
                <a:cs typeface="Roboto"/>
              </a:rPr>
              <a:t>on </a:t>
            </a:r>
            <a:r>
              <a:rPr sz="3200" spc="-20" dirty="0">
                <a:latin typeface="Roboto"/>
                <a:cs typeface="Roboto"/>
              </a:rPr>
              <a:t>a </a:t>
            </a:r>
            <a:r>
              <a:rPr sz="3200" spc="-45" dirty="0">
                <a:latin typeface="Roboto"/>
                <a:cs typeface="Roboto"/>
              </a:rPr>
              <a:t>diverse </a:t>
            </a:r>
            <a:r>
              <a:rPr sz="3200" spc="-35" dirty="0">
                <a:latin typeface="Roboto"/>
                <a:cs typeface="Roboto"/>
              </a:rPr>
              <a:t>collection </a:t>
            </a:r>
            <a:r>
              <a:rPr sz="3200" spc="-30" dirty="0">
                <a:latin typeface="Roboto"/>
                <a:cs typeface="Roboto"/>
              </a:rPr>
              <a:t> of </a:t>
            </a:r>
            <a:r>
              <a:rPr sz="3200" spc="-60" dirty="0">
                <a:latin typeface="Roboto"/>
                <a:cs typeface="Roboto"/>
              </a:rPr>
              <a:t>song lyrics </a:t>
            </a:r>
            <a:r>
              <a:rPr sz="3200" spc="-25" dirty="0">
                <a:latin typeface="Roboto"/>
                <a:cs typeface="Roboto"/>
              </a:rPr>
              <a:t>from </a:t>
            </a:r>
            <a:r>
              <a:rPr sz="3200" spc="-55" dirty="0">
                <a:latin typeface="Roboto"/>
                <a:cs typeface="Roboto"/>
              </a:rPr>
              <a:t>various </a:t>
            </a:r>
            <a:r>
              <a:rPr sz="3200" spc="-65" dirty="0">
                <a:latin typeface="Roboto"/>
                <a:cs typeface="Roboto"/>
              </a:rPr>
              <a:t>artists </a:t>
            </a:r>
            <a:r>
              <a:rPr sz="3200" spc="-60" dirty="0">
                <a:latin typeface="Roboto"/>
                <a:cs typeface="Roboto"/>
              </a:rPr>
              <a:t> </a:t>
            </a:r>
            <a:r>
              <a:rPr sz="3200" spc="-70" dirty="0">
                <a:latin typeface="Roboto"/>
                <a:cs typeface="Roboto"/>
              </a:rPr>
              <a:t>and</a:t>
            </a:r>
            <a:r>
              <a:rPr sz="3200" spc="-65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genres.</a:t>
            </a:r>
            <a:r>
              <a:rPr sz="3200" spc="-40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These</a:t>
            </a:r>
            <a:r>
              <a:rPr sz="3200" spc="-50" dirty="0">
                <a:latin typeface="Roboto"/>
                <a:cs typeface="Roboto"/>
              </a:rPr>
              <a:t> </a:t>
            </a:r>
            <a:r>
              <a:rPr sz="3200" spc="-25" dirty="0">
                <a:latin typeface="Roboto"/>
                <a:cs typeface="Roboto"/>
              </a:rPr>
              <a:t>models</a:t>
            </a:r>
            <a:r>
              <a:rPr sz="3200" spc="-20" dirty="0">
                <a:latin typeface="Roboto"/>
                <a:cs typeface="Roboto"/>
              </a:rPr>
              <a:t> </a:t>
            </a:r>
            <a:r>
              <a:rPr sz="3200" spc="-45" dirty="0">
                <a:latin typeface="Roboto"/>
                <a:cs typeface="Roboto"/>
              </a:rPr>
              <a:t>will </a:t>
            </a:r>
            <a:r>
              <a:rPr sz="3200" spc="-40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learn</a:t>
            </a:r>
            <a:r>
              <a:rPr sz="3200" spc="220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the</a:t>
            </a:r>
            <a:r>
              <a:rPr sz="3200" spc="190" dirty="0">
                <a:latin typeface="Roboto"/>
                <a:cs typeface="Roboto"/>
              </a:rPr>
              <a:t> </a:t>
            </a:r>
            <a:r>
              <a:rPr sz="3200" spc="-50" dirty="0">
                <a:latin typeface="Roboto"/>
                <a:cs typeface="Roboto"/>
              </a:rPr>
              <a:t>patterns,</a:t>
            </a:r>
            <a:r>
              <a:rPr sz="3200" spc="260" dirty="0">
                <a:latin typeface="Roboto"/>
                <a:cs typeface="Roboto"/>
              </a:rPr>
              <a:t> </a:t>
            </a:r>
            <a:r>
              <a:rPr sz="3200" spc="-70" dirty="0">
                <a:latin typeface="Roboto"/>
                <a:cs typeface="Roboto"/>
              </a:rPr>
              <a:t>structures,</a:t>
            </a:r>
            <a:r>
              <a:rPr sz="3200" spc="265" dirty="0">
                <a:latin typeface="Roboto"/>
                <a:cs typeface="Roboto"/>
              </a:rPr>
              <a:t> </a:t>
            </a:r>
            <a:r>
              <a:rPr sz="3200" spc="-70" dirty="0">
                <a:latin typeface="Roboto"/>
                <a:cs typeface="Roboto"/>
              </a:rPr>
              <a:t>and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400" y="6921500"/>
            <a:ext cx="174180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1358265" algn="l"/>
              </a:tabLst>
            </a:pPr>
            <a:r>
              <a:rPr sz="3200" spc="-50" dirty="0">
                <a:latin typeface="Roboto"/>
                <a:cs typeface="Roboto"/>
              </a:rPr>
              <a:t>themes </a:t>
            </a:r>
            <a:r>
              <a:rPr sz="3200" spc="-45" dirty="0">
                <a:latin typeface="Roboto"/>
                <a:cs typeface="Roboto"/>
              </a:rPr>
              <a:t> 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215" dirty="0">
                <a:latin typeface="Roboto"/>
                <a:cs typeface="Roboto"/>
              </a:rPr>
              <a:t>y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55" dirty="0">
                <a:latin typeface="Roboto"/>
                <a:cs typeface="Roboto"/>
              </a:rPr>
              <a:t>f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8300" y="6921500"/>
            <a:ext cx="167005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68300" marR="5080" indent="-355600">
              <a:lnSpc>
                <a:spcPts val="3800"/>
              </a:lnSpc>
              <a:spcBef>
                <a:spcPts val="240"/>
              </a:spcBef>
            </a:pP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10" dirty="0">
                <a:latin typeface="Roboto"/>
                <a:cs typeface="Roboto"/>
              </a:rPr>
              <a:t>v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110" dirty="0">
                <a:latin typeface="Roboto"/>
                <a:cs typeface="Roboto"/>
              </a:rPr>
              <a:t>l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30" dirty="0">
                <a:latin typeface="Roboto"/>
                <a:cs typeface="Roboto"/>
              </a:rPr>
              <a:t>t  </a:t>
            </a:r>
            <a:r>
              <a:rPr sz="3200" spc="-55" dirty="0">
                <a:latin typeface="Roboto"/>
                <a:cs typeface="Roboto"/>
              </a:rPr>
              <a:t>songs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47100" y="6921500"/>
            <a:ext cx="251460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41300">
              <a:lnSpc>
                <a:spcPts val="3800"/>
              </a:lnSpc>
              <a:spcBef>
                <a:spcPts val="240"/>
              </a:spcBef>
              <a:tabLst>
                <a:tab pos="989965" algn="l"/>
                <a:tab pos="1066165" algn="l"/>
                <a:tab pos="2056764" algn="l"/>
              </a:tabLst>
            </a:pP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55" dirty="0">
                <a:latin typeface="Roboto"/>
                <a:cs typeface="Roboto"/>
              </a:rPr>
              <a:t>n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0" dirty="0">
                <a:latin typeface="Roboto"/>
                <a:cs typeface="Roboto"/>
              </a:rPr>
              <a:t>d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60" dirty="0">
                <a:latin typeface="Roboto"/>
                <a:cs typeface="Roboto"/>
              </a:rPr>
              <a:t>f</a:t>
            </a:r>
            <a:r>
              <a:rPr sz="3200" spc="40" dirty="0">
                <a:latin typeface="Roboto"/>
                <a:cs typeface="Roboto"/>
              </a:rPr>
              <a:t>f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30" dirty="0">
                <a:latin typeface="Roboto"/>
                <a:cs typeface="Roboto"/>
              </a:rPr>
              <a:t>t  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25" dirty="0">
                <a:latin typeface="Roboto"/>
                <a:cs typeface="Roboto"/>
              </a:rPr>
              <a:t>n</a:t>
            </a:r>
            <a:r>
              <a:rPr sz="3200" spc="-15" dirty="0">
                <a:latin typeface="Roboto"/>
                <a:cs typeface="Roboto"/>
              </a:rPr>
              <a:t>d</a:t>
            </a:r>
            <a:r>
              <a:rPr sz="3200" dirty="0">
                <a:latin typeface="Roboto"/>
                <a:cs typeface="Roboto"/>
              </a:rPr>
              <a:t>		</a:t>
            </a:r>
            <a:r>
              <a:rPr sz="3200" spc="-25" dirty="0">
                <a:latin typeface="Roboto"/>
                <a:cs typeface="Roboto"/>
              </a:rPr>
              <a:t>w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10" dirty="0">
                <a:latin typeface="Roboto"/>
                <a:cs typeface="Roboto"/>
              </a:rPr>
              <a:t>l</a:t>
            </a:r>
            <a:r>
              <a:rPr sz="3200" spc="-30" dirty="0">
                <a:latin typeface="Roboto"/>
                <a:cs typeface="Roboto"/>
              </a:rPr>
              <a:t>l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b</a:t>
            </a:r>
            <a:r>
              <a:rPr sz="3200" spc="20" dirty="0">
                <a:latin typeface="Roboto"/>
                <a:cs typeface="Roboto"/>
              </a:rPr>
              <a:t>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8400" y="7886700"/>
            <a:ext cx="6077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9565" algn="l"/>
                <a:tab pos="2145665" algn="l"/>
                <a:tab pos="4228465" algn="l"/>
                <a:tab pos="5130165" algn="l"/>
              </a:tabLst>
            </a:pPr>
            <a:r>
              <a:rPr sz="3200" spc="-75" dirty="0">
                <a:latin typeface="Roboto"/>
                <a:cs typeface="Roboto"/>
              </a:rPr>
              <a:t>c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25" dirty="0">
                <a:latin typeface="Roboto"/>
                <a:cs typeface="Roboto"/>
              </a:rPr>
              <a:t>b</a:t>
            </a:r>
            <a:r>
              <a:rPr sz="3200" spc="-110" dirty="0">
                <a:latin typeface="Roboto"/>
                <a:cs typeface="Roboto"/>
              </a:rPr>
              <a:t>l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55" dirty="0">
                <a:latin typeface="Roboto"/>
                <a:cs typeface="Roboto"/>
              </a:rPr>
              <a:t>f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g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25" dirty="0">
                <a:latin typeface="Roboto"/>
                <a:cs typeface="Roboto"/>
              </a:rPr>
              <a:t>g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20" dirty="0">
                <a:latin typeface="Roboto"/>
                <a:cs typeface="Roboto"/>
              </a:rPr>
              <a:t>w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10" dirty="0">
                <a:latin typeface="Roboto"/>
                <a:cs typeface="Roboto"/>
              </a:rPr>
              <a:t>l</a:t>
            </a:r>
            <a:r>
              <a:rPr sz="3200" spc="-114" dirty="0">
                <a:latin typeface="Roboto"/>
                <a:cs typeface="Roboto"/>
              </a:rPr>
              <a:t>y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75" dirty="0">
                <a:latin typeface="Roboto"/>
                <a:cs typeface="Roboto"/>
              </a:rPr>
              <a:t>c</a:t>
            </a:r>
            <a:r>
              <a:rPr sz="3200" spc="-25" dirty="0">
                <a:latin typeface="Roboto"/>
                <a:cs typeface="Roboto"/>
              </a:rPr>
              <a:t>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8400" y="8369300"/>
            <a:ext cx="607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7265" algn="l"/>
                <a:tab pos="3860165" algn="l"/>
              </a:tabLst>
            </a:pPr>
            <a:r>
              <a:rPr sz="3200" spc="-55" dirty="0">
                <a:latin typeface="Roboto"/>
                <a:cs typeface="Roboto"/>
              </a:rPr>
              <a:t>based	</a:t>
            </a:r>
            <a:r>
              <a:rPr sz="3200" spc="-40" dirty="0">
                <a:latin typeface="Roboto"/>
                <a:cs typeface="Roboto"/>
              </a:rPr>
              <a:t>on	</a:t>
            </a:r>
            <a:r>
              <a:rPr sz="3200" spc="-95" dirty="0">
                <a:latin typeface="Roboto"/>
                <a:cs typeface="Roboto"/>
              </a:rPr>
              <a:t>user-defined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8400" y="8851900"/>
            <a:ext cx="6007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2365" algn="l"/>
              </a:tabLst>
            </a:pPr>
            <a:r>
              <a:rPr sz="3200" spc="-125" dirty="0">
                <a:latin typeface="Roboto"/>
                <a:cs typeface="Roboto"/>
              </a:rPr>
              <a:t>p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5" dirty="0">
                <a:latin typeface="Roboto"/>
                <a:cs typeface="Roboto"/>
              </a:rPr>
              <a:t>m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15" dirty="0">
                <a:latin typeface="Roboto"/>
                <a:cs typeface="Roboto"/>
              </a:rPr>
              <a:t>t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25" dirty="0">
                <a:latin typeface="Roboto"/>
                <a:cs typeface="Roboto"/>
              </a:rPr>
              <a:t>rs</a:t>
            </a:r>
            <a:r>
              <a:rPr sz="3200" spc="250" dirty="0">
                <a:latin typeface="Roboto"/>
                <a:cs typeface="Roboto"/>
              </a:rPr>
              <a:t> 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120" dirty="0">
                <a:latin typeface="Roboto"/>
                <a:cs typeface="Roboto"/>
              </a:rPr>
              <a:t>u</a:t>
            </a:r>
            <a:r>
              <a:rPr sz="3200" spc="25" dirty="0">
                <a:latin typeface="Roboto"/>
                <a:cs typeface="Roboto"/>
              </a:rPr>
              <a:t>c</a:t>
            </a:r>
            <a:r>
              <a:rPr sz="3200" spc="-60" dirty="0">
                <a:latin typeface="Roboto"/>
                <a:cs typeface="Roboto"/>
              </a:rPr>
              <a:t>h</a:t>
            </a:r>
            <a:r>
              <a:rPr sz="3200" spc="240" dirty="0">
                <a:latin typeface="Roboto"/>
                <a:cs typeface="Roboto"/>
              </a:rPr>
              <a:t> 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spc="350" dirty="0">
                <a:latin typeface="Roboto"/>
                <a:cs typeface="Roboto"/>
              </a:rPr>
              <a:t> </a:t>
            </a:r>
            <a:r>
              <a:rPr sz="3200" spc="-25" dirty="0">
                <a:latin typeface="Roboto"/>
                <a:cs typeface="Roboto"/>
              </a:rPr>
              <a:t>g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25" dirty="0">
                <a:latin typeface="Roboto"/>
                <a:cs typeface="Roboto"/>
              </a:rPr>
              <a:t>r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5" dirty="0">
                <a:latin typeface="Roboto"/>
                <a:cs typeface="Roboto"/>
              </a:rPr>
              <a:t>m</a:t>
            </a:r>
            <a:r>
              <a:rPr sz="3200" spc="-20" dirty="0">
                <a:latin typeface="Roboto"/>
                <a:cs typeface="Roboto"/>
              </a:rPr>
              <a:t>oo</a:t>
            </a:r>
            <a:r>
              <a:rPr sz="3200" spc="-15" dirty="0">
                <a:latin typeface="Roboto"/>
                <a:cs typeface="Roboto"/>
              </a:rPr>
              <a:t>d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8624366"/>
            <a:ext cx="21215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  <a:tabLst>
                <a:tab pos="1028065" algn="l"/>
              </a:tabLst>
            </a:pP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r>
              <a:rPr sz="1500" b="1" spc="-55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9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10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508500"/>
            <a:ext cx="3289300" cy="4559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800100"/>
            <a:ext cx="881761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175" dirty="0">
                <a:latin typeface="Roboto"/>
                <a:cs typeface="Roboto"/>
              </a:rPr>
              <a:t>T</a:t>
            </a:r>
            <a:r>
              <a:rPr sz="5700" b="1" spc="-430" dirty="0">
                <a:latin typeface="Roboto"/>
                <a:cs typeface="Roboto"/>
              </a:rPr>
              <a:t>H</a:t>
            </a:r>
            <a:r>
              <a:rPr sz="5700" b="1" spc="35" dirty="0">
                <a:latin typeface="Roboto"/>
                <a:cs typeface="Roboto"/>
              </a:rPr>
              <a:t>E</a:t>
            </a:r>
            <a:r>
              <a:rPr sz="5700" b="1" spc="-530" dirty="0">
                <a:latin typeface="Roboto"/>
                <a:cs typeface="Roboto"/>
              </a:rPr>
              <a:t> </a:t>
            </a:r>
            <a:r>
              <a:rPr sz="5700" b="1" spc="-625" dirty="0">
                <a:latin typeface="Roboto"/>
                <a:cs typeface="Roboto"/>
              </a:rPr>
              <a:t>W</a:t>
            </a:r>
            <a:r>
              <a:rPr sz="5700" b="1" spc="-530" dirty="0">
                <a:latin typeface="Roboto"/>
                <a:cs typeface="Roboto"/>
              </a:rPr>
              <a:t>O</a:t>
            </a:r>
            <a:r>
              <a:rPr sz="5700" b="1" spc="-35" dirty="0">
                <a:latin typeface="Roboto"/>
                <a:cs typeface="Roboto"/>
              </a:rPr>
              <a:t>W</a:t>
            </a:r>
            <a:r>
              <a:rPr sz="5700" b="1" spc="-610" dirty="0">
                <a:latin typeface="Roboto"/>
                <a:cs typeface="Roboto"/>
              </a:rPr>
              <a:t> </a:t>
            </a:r>
            <a:r>
              <a:rPr sz="5700" b="1" spc="-275" dirty="0">
                <a:latin typeface="Roboto"/>
                <a:cs typeface="Roboto"/>
              </a:rPr>
              <a:t>I</a:t>
            </a:r>
            <a:r>
              <a:rPr sz="5700" b="1" spc="5" dirty="0">
                <a:latin typeface="Roboto"/>
                <a:cs typeface="Roboto"/>
              </a:rPr>
              <a:t>N</a:t>
            </a:r>
            <a:r>
              <a:rPr sz="5700" b="1" spc="-650" dirty="0">
                <a:latin typeface="Roboto"/>
                <a:cs typeface="Roboto"/>
              </a:rPr>
              <a:t> </a:t>
            </a:r>
            <a:r>
              <a:rPr sz="5700" b="1" spc="-635" dirty="0">
                <a:latin typeface="Roboto"/>
                <a:cs typeface="Roboto"/>
              </a:rPr>
              <a:t>Y</a:t>
            </a:r>
            <a:r>
              <a:rPr sz="5700" b="1" spc="-430" dirty="0">
                <a:latin typeface="Roboto"/>
                <a:cs typeface="Roboto"/>
              </a:rPr>
              <a:t>O</a:t>
            </a:r>
            <a:r>
              <a:rPr sz="5700" b="1" spc="-620" dirty="0">
                <a:latin typeface="Roboto"/>
                <a:cs typeface="Roboto"/>
              </a:rPr>
              <a:t>U</a:t>
            </a:r>
            <a:r>
              <a:rPr sz="5700" b="1" spc="5" dirty="0">
                <a:latin typeface="Roboto"/>
                <a:cs typeface="Roboto"/>
              </a:rPr>
              <a:t>R</a:t>
            </a:r>
            <a:r>
              <a:rPr sz="5700" b="1" spc="-660" dirty="0">
                <a:latin typeface="Roboto"/>
                <a:cs typeface="Roboto"/>
              </a:rPr>
              <a:t> </a:t>
            </a:r>
            <a:r>
              <a:rPr sz="5700" b="1" spc="-525" dirty="0">
                <a:latin typeface="Roboto"/>
                <a:cs typeface="Roboto"/>
              </a:rPr>
              <a:t>S</a:t>
            </a:r>
            <a:r>
              <a:rPr sz="5700" b="1" spc="-430" dirty="0">
                <a:latin typeface="Roboto"/>
                <a:cs typeface="Roboto"/>
              </a:rPr>
              <a:t>O</a:t>
            </a:r>
            <a:r>
              <a:rPr sz="5700" b="1" spc="-475" dirty="0">
                <a:latin typeface="Roboto"/>
                <a:cs typeface="Roboto"/>
              </a:rPr>
              <a:t>L</a:t>
            </a:r>
            <a:r>
              <a:rPr sz="5700" b="1" spc="-720" dirty="0">
                <a:latin typeface="Roboto"/>
                <a:cs typeface="Roboto"/>
              </a:rPr>
              <a:t>U</a:t>
            </a:r>
            <a:r>
              <a:rPr sz="5700" b="1" spc="-175" dirty="0">
                <a:latin typeface="Roboto"/>
                <a:cs typeface="Roboto"/>
              </a:rPr>
              <a:t>T</a:t>
            </a:r>
            <a:r>
              <a:rPr sz="5700" b="1" spc="-275" dirty="0">
                <a:latin typeface="Roboto"/>
                <a:cs typeface="Roboto"/>
              </a:rPr>
              <a:t>I</a:t>
            </a:r>
            <a:r>
              <a:rPr sz="5700" b="1" spc="-430" dirty="0">
                <a:latin typeface="Roboto"/>
                <a:cs typeface="Roboto"/>
              </a:rPr>
              <a:t>O</a:t>
            </a:r>
            <a:r>
              <a:rPr sz="5700" b="1" spc="5" dirty="0">
                <a:latin typeface="Roboto"/>
                <a:cs typeface="Roboto"/>
              </a:rPr>
              <a:t>N</a:t>
            </a:r>
            <a:endParaRPr sz="5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62200" y="8597900"/>
            <a:ext cx="1327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D936A"/>
                </a:solidFill>
                <a:latin typeface="Roboto"/>
                <a:cs typeface="Roboto"/>
              </a:rPr>
              <a:t>8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400" y="3340100"/>
            <a:ext cx="628396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570865" algn="l"/>
                <a:tab pos="1243965" algn="l"/>
                <a:tab pos="2539365" algn="l"/>
                <a:tab pos="3148965" algn="l"/>
                <a:tab pos="4952365" algn="l"/>
              </a:tabLst>
            </a:pPr>
            <a:r>
              <a:rPr sz="3200" spc="-75" dirty="0">
                <a:latin typeface="Roboto"/>
                <a:cs typeface="Roboto"/>
              </a:rPr>
              <a:t>The</a:t>
            </a:r>
            <a:r>
              <a:rPr sz="3200" spc="295" dirty="0">
                <a:latin typeface="Roboto"/>
                <a:cs typeface="Roboto"/>
              </a:rPr>
              <a:t> </a:t>
            </a:r>
            <a:r>
              <a:rPr sz="3200" spc="-20" dirty="0">
                <a:latin typeface="Roboto"/>
                <a:cs typeface="Roboto"/>
              </a:rPr>
              <a:t>wow</a:t>
            </a:r>
            <a:r>
              <a:rPr sz="3200" spc="290" dirty="0">
                <a:latin typeface="Roboto"/>
                <a:cs typeface="Roboto"/>
              </a:rPr>
              <a:t> </a:t>
            </a:r>
            <a:r>
              <a:rPr sz="3200" spc="-25" dirty="0">
                <a:latin typeface="Roboto"/>
                <a:cs typeface="Roboto"/>
              </a:rPr>
              <a:t>factor</a:t>
            </a:r>
            <a:r>
              <a:rPr sz="3200" spc="210" dirty="0">
                <a:latin typeface="Roboto"/>
                <a:cs typeface="Roboto"/>
              </a:rPr>
              <a:t> </a:t>
            </a:r>
            <a:r>
              <a:rPr sz="3200" spc="20" dirty="0">
                <a:latin typeface="Roboto"/>
                <a:cs typeface="Roboto"/>
              </a:rPr>
              <a:t>of</a:t>
            </a:r>
            <a:r>
              <a:rPr sz="3200" spc="280" dirty="0">
                <a:latin typeface="Roboto"/>
                <a:cs typeface="Roboto"/>
              </a:rPr>
              <a:t> </a:t>
            </a:r>
            <a:r>
              <a:rPr sz="3200" spc="-60" dirty="0">
                <a:latin typeface="Roboto"/>
                <a:cs typeface="Roboto"/>
              </a:rPr>
              <a:t>this</a:t>
            </a:r>
            <a:r>
              <a:rPr sz="3200" spc="245" dirty="0">
                <a:latin typeface="Roboto"/>
                <a:cs typeface="Roboto"/>
              </a:rPr>
              <a:t> </a:t>
            </a:r>
            <a:r>
              <a:rPr sz="3200" spc="-40" dirty="0">
                <a:latin typeface="Roboto"/>
                <a:cs typeface="Roboto"/>
              </a:rPr>
              <a:t>project</a:t>
            </a:r>
            <a:r>
              <a:rPr sz="3200" spc="245" dirty="0">
                <a:latin typeface="Roboto"/>
                <a:cs typeface="Roboto"/>
              </a:rPr>
              <a:t> </a:t>
            </a:r>
            <a:r>
              <a:rPr sz="3200" spc="-30" dirty="0">
                <a:latin typeface="Roboto"/>
                <a:cs typeface="Roboto"/>
              </a:rPr>
              <a:t>lies </a:t>
            </a:r>
            <a:r>
              <a:rPr sz="3200" spc="-780" dirty="0">
                <a:latin typeface="Roboto"/>
                <a:cs typeface="Roboto"/>
              </a:rPr>
              <a:t> 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55" dirty="0">
                <a:latin typeface="Roboto"/>
                <a:cs typeface="Roboto"/>
              </a:rPr>
              <a:t>n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15" dirty="0">
                <a:latin typeface="Roboto"/>
                <a:cs typeface="Roboto"/>
              </a:rPr>
              <a:t>t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25" dirty="0">
                <a:latin typeface="Roboto"/>
                <a:cs typeface="Roboto"/>
              </a:rPr>
              <a:t>b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10" dirty="0">
                <a:latin typeface="Roboto"/>
                <a:cs typeface="Roboto"/>
              </a:rPr>
              <a:t>l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00" dirty="0">
                <a:latin typeface="Roboto"/>
                <a:cs typeface="Roboto"/>
              </a:rPr>
              <a:t>y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5" dirty="0">
                <a:latin typeface="Roboto"/>
                <a:cs typeface="Roboto"/>
              </a:rPr>
              <a:t>o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125" dirty="0">
                <a:latin typeface="Roboto"/>
                <a:cs typeface="Roboto"/>
              </a:rPr>
              <a:t>g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25" dirty="0">
                <a:latin typeface="Roboto"/>
                <a:cs typeface="Roboto"/>
              </a:rPr>
              <a:t>g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30" dirty="0">
                <a:latin typeface="Roboto"/>
                <a:cs typeface="Roboto"/>
              </a:rPr>
              <a:t>l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6200" y="4305300"/>
            <a:ext cx="3048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8365" algn="l"/>
              </a:tabLst>
            </a:pPr>
            <a:r>
              <a:rPr sz="3200" spc="-75" dirty="0">
                <a:latin typeface="Roboto"/>
                <a:cs typeface="Roboto"/>
              </a:rPr>
              <a:t>c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35" dirty="0">
                <a:latin typeface="Roboto"/>
                <a:cs typeface="Roboto"/>
              </a:rPr>
              <a:t>t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25" dirty="0">
                <a:latin typeface="Roboto"/>
                <a:cs typeface="Roboto"/>
              </a:rPr>
              <a:t>g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0400" y="4305300"/>
            <a:ext cx="294830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977265" algn="l"/>
                <a:tab pos="1370965" algn="l"/>
              </a:tabLst>
            </a:pP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15" dirty="0">
                <a:latin typeface="Roboto"/>
                <a:cs typeface="Roboto"/>
              </a:rPr>
              <a:t>d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14" dirty="0">
                <a:latin typeface="Roboto"/>
                <a:cs typeface="Roboto"/>
              </a:rPr>
              <a:t>y</a:t>
            </a:r>
            <a:r>
              <a:rPr sz="3200" spc="-110" dirty="0">
                <a:latin typeface="Roboto"/>
                <a:cs typeface="Roboto"/>
              </a:rPr>
              <a:t>l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25" dirty="0">
                <a:latin typeface="Roboto"/>
                <a:cs typeface="Roboto"/>
              </a:rPr>
              <a:t>c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10" dirty="0">
                <a:latin typeface="Roboto"/>
                <a:cs typeface="Roboto"/>
              </a:rPr>
              <a:t>l</a:t>
            </a:r>
            <a:r>
              <a:rPr sz="3200" spc="-110" dirty="0">
                <a:latin typeface="Roboto"/>
                <a:cs typeface="Roboto"/>
              </a:rPr>
              <a:t>l</a:t>
            </a:r>
            <a:r>
              <a:rPr sz="3200" spc="-65" dirty="0">
                <a:latin typeface="Roboto"/>
                <a:cs typeface="Roboto"/>
              </a:rPr>
              <a:t>y  </a:t>
            </a:r>
            <a:r>
              <a:rPr sz="3200" spc="-75" dirty="0">
                <a:latin typeface="Roboto"/>
                <a:cs typeface="Roboto"/>
              </a:rPr>
              <a:t>lyrics		</a:t>
            </a:r>
            <a:r>
              <a:rPr sz="3200" spc="-50" dirty="0">
                <a:latin typeface="Roboto"/>
                <a:cs typeface="Roboto"/>
              </a:rPr>
              <a:t>that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0400" y="5270500"/>
            <a:ext cx="4978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9764" algn="l"/>
                <a:tab pos="3961765" algn="l"/>
              </a:tabLst>
            </a:pPr>
            <a:r>
              <a:rPr sz="3200" spc="-75" dirty="0">
                <a:latin typeface="Roboto"/>
                <a:cs typeface="Roboto"/>
              </a:rPr>
              <a:t>c</a:t>
            </a:r>
            <a:r>
              <a:rPr sz="3200" spc="-125" dirty="0">
                <a:latin typeface="Roboto"/>
                <a:cs typeface="Roboto"/>
              </a:rPr>
              <a:t>h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55" dirty="0">
                <a:latin typeface="Roboto"/>
                <a:cs typeface="Roboto"/>
              </a:rPr>
              <a:t>n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5" dirty="0">
                <a:latin typeface="Roboto"/>
                <a:cs typeface="Roboto"/>
              </a:rPr>
              <a:t>m</a:t>
            </a:r>
            <a:r>
              <a:rPr sz="3200" spc="-120" dirty="0">
                <a:latin typeface="Roboto"/>
                <a:cs typeface="Roboto"/>
              </a:rPr>
              <a:t>u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75" dirty="0">
                <a:latin typeface="Roboto"/>
                <a:cs typeface="Roboto"/>
              </a:rPr>
              <a:t>c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30" dirty="0">
                <a:latin typeface="Roboto"/>
                <a:cs typeface="Roboto"/>
              </a:rPr>
              <a:t>l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g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nr</a:t>
            </a:r>
            <a:r>
              <a:rPr sz="3200" spc="20" dirty="0">
                <a:latin typeface="Roboto"/>
                <a:cs typeface="Roboto"/>
              </a:rPr>
              <a:t>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72300" y="4787900"/>
            <a:ext cx="378460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820"/>
              </a:lnSpc>
              <a:spcBef>
                <a:spcPts val="100"/>
              </a:spcBef>
              <a:tabLst>
                <a:tab pos="1993264" algn="l"/>
                <a:tab pos="3187065" algn="l"/>
              </a:tabLst>
            </a:pPr>
            <a:r>
              <a:rPr sz="3200" spc="-25" dirty="0">
                <a:latin typeface="Roboto"/>
                <a:cs typeface="Roboto"/>
              </a:rPr>
              <a:t>r</a:t>
            </a:r>
            <a:r>
              <a:rPr sz="3200" spc="-80" dirty="0">
                <a:latin typeface="Roboto"/>
                <a:cs typeface="Roboto"/>
              </a:rPr>
              <a:t>es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w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60" dirty="0">
                <a:latin typeface="Roboto"/>
                <a:cs typeface="Roboto"/>
              </a:rPr>
              <a:t>h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25" dirty="0">
                <a:latin typeface="Roboto"/>
                <a:cs typeface="Roboto"/>
              </a:rPr>
              <a:t>h</a:t>
            </a:r>
            <a:r>
              <a:rPr sz="3200" spc="20" dirty="0">
                <a:latin typeface="Roboto"/>
                <a:cs typeface="Roboto"/>
              </a:rPr>
              <a:t>e</a:t>
            </a:r>
            <a:endParaRPr sz="3200">
              <a:latin typeface="Roboto"/>
              <a:cs typeface="Roboto"/>
            </a:endParaRPr>
          </a:p>
          <a:p>
            <a:pPr marR="16510" algn="r">
              <a:lnSpc>
                <a:spcPts val="3820"/>
              </a:lnSpc>
            </a:pPr>
            <a:r>
              <a:rPr sz="3200" spc="-70" dirty="0">
                <a:latin typeface="Roboto"/>
                <a:cs typeface="Roboto"/>
              </a:rPr>
              <a:t>and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0400" y="5753100"/>
            <a:ext cx="628650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824865" algn="l"/>
                <a:tab pos="1853564" algn="l"/>
                <a:tab pos="2183765" algn="l"/>
                <a:tab pos="2806065" algn="l"/>
                <a:tab pos="3593465" algn="l"/>
                <a:tab pos="3949065" algn="l"/>
                <a:tab pos="4317365" algn="l"/>
                <a:tab pos="5701665" algn="l"/>
              </a:tabLst>
            </a:pPr>
            <a:r>
              <a:rPr sz="3200" spc="-55" dirty="0">
                <a:latin typeface="Roboto"/>
                <a:cs typeface="Roboto"/>
              </a:rPr>
              <a:t>thematic	</a:t>
            </a:r>
            <a:r>
              <a:rPr sz="3200" spc="-50" dirty="0">
                <a:latin typeface="Roboto"/>
                <a:cs typeface="Roboto"/>
              </a:rPr>
              <a:t>content.	</a:t>
            </a:r>
            <a:r>
              <a:rPr sz="3200" spc="-70" dirty="0">
                <a:latin typeface="Roboto"/>
                <a:cs typeface="Roboto"/>
              </a:rPr>
              <a:t>By	</a:t>
            </a:r>
            <a:r>
              <a:rPr sz="3200" spc="-75" dirty="0">
                <a:latin typeface="Roboto"/>
                <a:cs typeface="Roboto"/>
              </a:rPr>
              <a:t>harnessing </a:t>
            </a:r>
            <a:r>
              <a:rPr sz="3200" spc="-785" dirty="0">
                <a:latin typeface="Roboto"/>
                <a:cs typeface="Roboto"/>
              </a:rPr>
              <a:t> 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25" dirty="0">
                <a:latin typeface="Roboto"/>
                <a:cs typeface="Roboto"/>
              </a:rPr>
              <a:t>h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25" dirty="0">
                <a:latin typeface="Roboto"/>
                <a:cs typeface="Roboto"/>
              </a:rPr>
              <a:t>w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40" dirty="0">
                <a:latin typeface="Roboto"/>
                <a:cs typeface="Roboto"/>
              </a:rPr>
              <a:t>r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55" dirty="0">
                <a:latin typeface="Roboto"/>
                <a:cs typeface="Roboto"/>
              </a:rPr>
              <a:t>f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0" dirty="0">
                <a:latin typeface="Roboto"/>
                <a:cs typeface="Roboto"/>
              </a:rPr>
              <a:t>d</a:t>
            </a:r>
            <a:r>
              <a:rPr sz="3200" spc="20" dirty="0">
                <a:latin typeface="Roboto"/>
                <a:cs typeface="Roboto"/>
              </a:rPr>
              <a:t>ee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10" dirty="0">
                <a:latin typeface="Roboto"/>
                <a:cs typeface="Roboto"/>
              </a:rPr>
              <a:t>l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125" dirty="0">
                <a:latin typeface="Roboto"/>
                <a:cs typeface="Roboto"/>
              </a:rPr>
              <a:t>rn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25" dirty="0">
                <a:latin typeface="Roboto"/>
                <a:cs typeface="Roboto"/>
              </a:rPr>
              <a:t>g</a:t>
            </a:r>
            <a:r>
              <a:rPr sz="3200" spc="-5" dirty="0">
                <a:latin typeface="Roboto"/>
                <a:cs typeface="Roboto"/>
              </a:rPr>
              <a:t>,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25" dirty="0">
                <a:latin typeface="Roboto"/>
                <a:cs typeface="Roboto"/>
              </a:rPr>
              <a:t>h</a:t>
            </a:r>
            <a:r>
              <a:rPr sz="3200" spc="20" dirty="0">
                <a:latin typeface="Roboto"/>
                <a:cs typeface="Roboto"/>
              </a:rPr>
              <a:t>e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0400" y="6718300"/>
            <a:ext cx="142938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-70" dirty="0">
                <a:latin typeface="Roboto"/>
                <a:cs typeface="Roboto"/>
              </a:rPr>
              <a:t>system </a:t>
            </a:r>
            <a:r>
              <a:rPr sz="3200" spc="-65" dirty="0">
                <a:latin typeface="Roboto"/>
                <a:cs typeface="Roboto"/>
              </a:rPr>
              <a:t> 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120" dirty="0">
                <a:latin typeface="Roboto"/>
                <a:cs typeface="Roboto"/>
              </a:rPr>
              <a:t>o</a:t>
            </a:r>
            <a:r>
              <a:rPr sz="3200" spc="-20" dirty="0">
                <a:latin typeface="Roboto"/>
                <a:cs typeface="Roboto"/>
              </a:rPr>
              <a:t>u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25" dirty="0">
                <a:latin typeface="Roboto"/>
                <a:cs typeface="Roboto"/>
              </a:rPr>
              <a:t>c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25" dirty="0">
                <a:latin typeface="Roboto"/>
                <a:cs typeface="Roboto"/>
              </a:rPr>
              <a:t>s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9200" y="6718300"/>
            <a:ext cx="445198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8600" marR="5080" indent="-215900">
              <a:lnSpc>
                <a:spcPts val="3800"/>
              </a:lnSpc>
              <a:spcBef>
                <a:spcPts val="240"/>
              </a:spcBef>
              <a:tabLst>
                <a:tab pos="1205865" algn="l"/>
                <a:tab pos="1243965" algn="l"/>
                <a:tab pos="3060065" algn="l"/>
                <a:tab pos="3771265" algn="l"/>
              </a:tabLst>
            </a:pPr>
            <a:r>
              <a:rPr sz="3200" spc="-75" dirty="0">
                <a:latin typeface="Roboto"/>
                <a:cs typeface="Roboto"/>
              </a:rPr>
              <a:t>c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55" dirty="0">
                <a:latin typeface="Roboto"/>
                <a:cs typeface="Roboto"/>
              </a:rPr>
              <a:t>n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110" dirty="0">
                <a:latin typeface="Roboto"/>
                <a:cs typeface="Roboto"/>
              </a:rPr>
              <a:t>v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20" dirty="0">
                <a:latin typeface="Roboto"/>
                <a:cs typeface="Roboto"/>
              </a:rPr>
              <a:t>d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20" dirty="0">
                <a:latin typeface="Roboto"/>
                <a:cs typeface="Roboto"/>
              </a:rPr>
              <a:t>d</a:t>
            </a:r>
            <a:r>
              <a:rPr sz="3200" spc="-10" dirty="0">
                <a:latin typeface="Roboto"/>
                <a:cs typeface="Roboto"/>
              </a:rPr>
              <a:t>l</a:t>
            </a:r>
            <a:r>
              <a:rPr sz="3200" spc="-80" dirty="0">
                <a:latin typeface="Roboto"/>
                <a:cs typeface="Roboto"/>
              </a:rPr>
              <a:t>es</a:t>
            </a:r>
            <a:r>
              <a:rPr sz="3200" spc="-15" dirty="0">
                <a:latin typeface="Roboto"/>
                <a:cs typeface="Roboto"/>
              </a:rPr>
              <a:t>s  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55" dirty="0">
                <a:latin typeface="Roboto"/>
                <a:cs typeface="Roboto"/>
              </a:rPr>
              <a:t>f</a:t>
            </a:r>
            <a:r>
              <a:rPr sz="3200" dirty="0">
                <a:latin typeface="Roboto"/>
                <a:cs typeface="Roboto"/>
              </a:rPr>
              <a:t>		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35" dirty="0">
                <a:latin typeface="Roboto"/>
                <a:cs typeface="Roboto"/>
              </a:rPr>
              <a:t>a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55" dirty="0">
                <a:latin typeface="Roboto"/>
                <a:cs typeface="Roboto"/>
              </a:rPr>
              <a:t>n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15" dirty="0">
                <a:latin typeface="Roboto"/>
                <a:cs typeface="Roboto"/>
              </a:rPr>
              <a:t>d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0400" y="7683500"/>
            <a:ext cx="6273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165" algn="l"/>
              </a:tabLst>
            </a:pPr>
            <a:r>
              <a:rPr sz="3200" spc="-55" dirty="0">
                <a:latin typeface="Roboto"/>
                <a:cs typeface="Roboto"/>
              </a:rPr>
              <a:t>creativity</a:t>
            </a:r>
            <a:r>
              <a:rPr sz="3200" spc="400" dirty="0">
                <a:latin typeface="Roboto"/>
                <a:cs typeface="Roboto"/>
              </a:rPr>
              <a:t> </a:t>
            </a:r>
            <a:r>
              <a:rPr sz="3200" spc="-5" dirty="0">
                <a:latin typeface="Roboto"/>
                <a:cs typeface="Roboto"/>
              </a:rPr>
              <a:t>for</a:t>
            </a:r>
            <a:r>
              <a:rPr sz="3200" spc="335" dirty="0">
                <a:latin typeface="Roboto"/>
                <a:cs typeface="Roboto"/>
              </a:rPr>
              <a:t> </a:t>
            </a:r>
            <a:r>
              <a:rPr sz="3200" spc="-55" dirty="0">
                <a:latin typeface="Roboto"/>
                <a:cs typeface="Roboto"/>
              </a:rPr>
              <a:t>songwriters,	</a:t>
            </a:r>
            <a:r>
              <a:rPr sz="3200" spc="-60" dirty="0">
                <a:latin typeface="Roboto"/>
                <a:cs typeface="Roboto"/>
              </a:rPr>
              <a:t>enabling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0400" y="8166100"/>
            <a:ext cx="627443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  <a:tabLst>
                <a:tab pos="1180465" algn="l"/>
                <a:tab pos="1802764" algn="l"/>
                <a:tab pos="2539365" algn="l"/>
                <a:tab pos="3123565" algn="l"/>
                <a:tab pos="3377565" algn="l"/>
                <a:tab pos="4177665" algn="l"/>
                <a:tab pos="4368165" algn="l"/>
                <a:tab pos="5600065" algn="l"/>
              </a:tabLst>
            </a:pP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25" dirty="0">
                <a:latin typeface="Roboto"/>
                <a:cs typeface="Roboto"/>
              </a:rPr>
              <a:t>h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5" dirty="0">
                <a:latin typeface="Roboto"/>
                <a:cs typeface="Roboto"/>
              </a:rPr>
              <a:t>m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5" dirty="0">
                <a:latin typeface="Roboto"/>
                <a:cs typeface="Roboto"/>
              </a:rPr>
              <a:t>o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14" dirty="0">
                <a:latin typeface="Roboto"/>
                <a:cs typeface="Roboto"/>
              </a:rPr>
              <a:t>x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-10" dirty="0">
                <a:latin typeface="Roboto"/>
                <a:cs typeface="Roboto"/>
              </a:rPr>
              <a:t>l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dirty="0">
                <a:latin typeface="Roboto"/>
                <a:cs typeface="Roboto"/>
              </a:rPr>
              <a:t>		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20" dirty="0">
                <a:latin typeface="Roboto"/>
                <a:cs typeface="Roboto"/>
              </a:rPr>
              <a:t>w</a:t>
            </a:r>
            <a:r>
              <a:rPr sz="3200" dirty="0">
                <a:latin typeface="Roboto"/>
                <a:cs typeface="Roboto"/>
              </a:rPr>
              <a:t>		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20" dirty="0">
                <a:latin typeface="Roboto"/>
                <a:cs typeface="Roboto"/>
              </a:rPr>
              <a:t>d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65" dirty="0">
                <a:latin typeface="Roboto"/>
                <a:cs typeface="Roboto"/>
              </a:rPr>
              <a:t>a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10" dirty="0">
                <a:latin typeface="Roboto"/>
                <a:cs typeface="Roboto"/>
              </a:rPr>
              <a:t>d  </a:t>
            </a:r>
            <a:r>
              <a:rPr sz="3200" spc="-125" dirty="0">
                <a:latin typeface="Roboto"/>
                <a:cs typeface="Roboto"/>
              </a:rPr>
              <a:t>p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-125" dirty="0">
                <a:latin typeface="Roboto"/>
                <a:cs typeface="Roboto"/>
              </a:rPr>
              <a:t>r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25" dirty="0">
                <a:latin typeface="Roboto"/>
                <a:cs typeface="Roboto"/>
              </a:rPr>
              <a:t>p</a:t>
            </a:r>
            <a:r>
              <a:rPr sz="3200" spc="20" dirty="0">
                <a:latin typeface="Roboto"/>
                <a:cs typeface="Roboto"/>
              </a:rPr>
              <a:t>e</a:t>
            </a:r>
            <a:r>
              <a:rPr sz="3200" spc="25" dirty="0">
                <a:latin typeface="Roboto"/>
                <a:cs typeface="Roboto"/>
              </a:rPr>
              <a:t>c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10" dirty="0">
                <a:latin typeface="Roboto"/>
                <a:cs typeface="Roboto"/>
              </a:rPr>
              <a:t>v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25" dirty="0">
                <a:latin typeface="Roboto"/>
                <a:cs typeface="Roboto"/>
              </a:rPr>
              <a:t>s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55" dirty="0">
                <a:latin typeface="Roboto"/>
                <a:cs typeface="Roboto"/>
              </a:rPr>
              <a:t>n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25" dirty="0">
                <a:latin typeface="Roboto"/>
                <a:cs typeface="Roboto"/>
              </a:rPr>
              <a:t>h</a:t>
            </a:r>
            <a:r>
              <a:rPr sz="3200" spc="-80" dirty="0">
                <a:latin typeface="Roboto"/>
                <a:cs typeface="Roboto"/>
              </a:rPr>
              <a:t>e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40" dirty="0">
                <a:latin typeface="Roboto"/>
                <a:cs typeface="Roboto"/>
              </a:rPr>
              <a:t>r</a:t>
            </a:r>
            <a:r>
              <a:rPr sz="3200" dirty="0">
                <a:latin typeface="Roboto"/>
                <a:cs typeface="Roboto"/>
              </a:rPr>
              <a:t>	</a:t>
            </a:r>
            <a:r>
              <a:rPr sz="3200" spc="-80" dirty="0">
                <a:latin typeface="Roboto"/>
                <a:cs typeface="Roboto"/>
              </a:rPr>
              <a:t>s</a:t>
            </a:r>
            <a:r>
              <a:rPr sz="3200" spc="-20" dirty="0">
                <a:latin typeface="Roboto"/>
                <a:cs typeface="Roboto"/>
              </a:rPr>
              <a:t>o</a:t>
            </a:r>
            <a:r>
              <a:rPr sz="3200" spc="-25" dirty="0">
                <a:latin typeface="Roboto"/>
                <a:cs typeface="Roboto"/>
              </a:rPr>
              <a:t>ng</a:t>
            </a:r>
            <a:r>
              <a:rPr sz="3200" spc="-125" dirty="0">
                <a:latin typeface="Roboto"/>
                <a:cs typeface="Roboto"/>
              </a:rPr>
              <a:t>w</a:t>
            </a:r>
            <a:r>
              <a:rPr sz="3200" spc="-25" dirty="0">
                <a:latin typeface="Roboto"/>
                <a:cs typeface="Roboto"/>
              </a:rPr>
              <a:t>r</a:t>
            </a:r>
            <a:r>
              <a:rPr sz="3200" spc="-110" dirty="0">
                <a:latin typeface="Roboto"/>
                <a:cs typeface="Roboto"/>
              </a:rPr>
              <a:t>i</a:t>
            </a:r>
            <a:r>
              <a:rPr sz="3200" spc="-85" dirty="0">
                <a:latin typeface="Roboto"/>
                <a:cs typeface="Roboto"/>
              </a:rPr>
              <a:t>t</a:t>
            </a:r>
            <a:r>
              <a:rPr sz="3200" spc="-10" dirty="0">
                <a:latin typeface="Roboto"/>
                <a:cs typeface="Roboto"/>
              </a:rPr>
              <a:t>i</a:t>
            </a:r>
            <a:r>
              <a:rPr sz="3200" spc="-125" dirty="0">
                <a:latin typeface="Roboto"/>
                <a:cs typeface="Roboto"/>
              </a:rPr>
              <a:t>n</a:t>
            </a:r>
            <a:r>
              <a:rPr sz="3200" spc="-25" dirty="0">
                <a:latin typeface="Roboto"/>
                <a:cs typeface="Roboto"/>
              </a:rPr>
              <a:t>g</a:t>
            </a:r>
            <a:endParaRPr sz="3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292100"/>
            <a:ext cx="40843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575" dirty="0">
                <a:latin typeface="Roboto"/>
                <a:cs typeface="Roboto"/>
              </a:rPr>
              <a:t>M</a:t>
            </a:r>
            <a:r>
              <a:rPr sz="6400" b="1" spc="-505" dirty="0">
                <a:latin typeface="Roboto"/>
                <a:cs typeface="Roboto"/>
              </a:rPr>
              <a:t>O</a:t>
            </a:r>
            <a:r>
              <a:rPr sz="6400" b="1" spc="-540" dirty="0">
                <a:latin typeface="Roboto"/>
                <a:cs typeface="Roboto"/>
              </a:rPr>
              <a:t>D</a:t>
            </a:r>
            <a:r>
              <a:rPr sz="6400" b="1" spc="-360" dirty="0">
                <a:latin typeface="Roboto"/>
                <a:cs typeface="Roboto"/>
              </a:rPr>
              <a:t>E</a:t>
            </a:r>
            <a:r>
              <a:rPr sz="6400" b="1" spc="-465" dirty="0">
                <a:latin typeface="Roboto"/>
                <a:cs typeface="Roboto"/>
              </a:rPr>
              <a:t>LL</a:t>
            </a:r>
            <a:r>
              <a:rPr sz="6400" b="1" spc="-280" dirty="0">
                <a:latin typeface="Roboto"/>
                <a:cs typeface="Roboto"/>
              </a:rPr>
              <a:t>I</a:t>
            </a:r>
            <a:r>
              <a:rPr sz="6400" b="1" spc="-520" dirty="0">
                <a:latin typeface="Roboto"/>
                <a:cs typeface="Roboto"/>
              </a:rPr>
              <a:t>N</a:t>
            </a:r>
            <a:r>
              <a:rPr sz="6400" b="1" spc="95" dirty="0">
                <a:latin typeface="Roboto"/>
                <a:cs typeface="Roboto"/>
              </a:rPr>
              <a:t>G</a:t>
            </a:r>
            <a:endParaRPr sz="6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2032000"/>
            <a:ext cx="11188700" cy="6362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6300" y="8624366"/>
            <a:ext cx="19621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r>
              <a:rPr sz="1500" b="1" spc="-10" dirty="0">
                <a:solidFill>
                  <a:srgbClr val="2D82C2"/>
                </a:solidFill>
                <a:latin typeface="Roboto"/>
                <a:cs typeface="Roboto"/>
              </a:rPr>
              <a:t>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8611666"/>
            <a:ext cx="118237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  <a:tabLst>
                <a:tab pos="1040765" algn="l"/>
              </a:tabLst>
            </a:pP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3</a:t>
            </a:r>
            <a:r>
              <a:rPr sz="1500" spc="-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1</a:t>
            </a:r>
            <a:r>
              <a:rPr sz="1500" spc="-125" dirty="0">
                <a:solidFill>
                  <a:srgbClr val="2D82C2"/>
                </a:solidFill>
                <a:latin typeface="Roboto"/>
                <a:cs typeface="Roboto"/>
              </a:rPr>
              <a:t>/</a:t>
            </a:r>
            <a:r>
              <a:rPr sz="1500" spc="50" dirty="0">
                <a:solidFill>
                  <a:srgbClr val="2D82C2"/>
                </a:solidFill>
                <a:latin typeface="Roboto"/>
                <a:cs typeface="Roboto"/>
              </a:rPr>
              <a:t>2</a:t>
            </a:r>
            <a:r>
              <a:rPr sz="1500" spc="-50" dirty="0">
                <a:solidFill>
                  <a:srgbClr val="2D82C2"/>
                </a:solidFill>
                <a:latin typeface="Roboto"/>
                <a:cs typeface="Roboto"/>
              </a:rPr>
              <a:t>02</a:t>
            </a:r>
            <a:r>
              <a:rPr sz="1500" spc="-5" dirty="0">
                <a:solidFill>
                  <a:srgbClr val="2D82C2"/>
                </a:solidFill>
                <a:latin typeface="Roboto"/>
                <a:cs typeface="Roboto"/>
              </a:rPr>
              <a:t>4</a:t>
            </a:r>
            <a:r>
              <a:rPr sz="1500" dirty="0">
                <a:solidFill>
                  <a:srgbClr val="2D82C2"/>
                </a:solidFill>
                <a:latin typeface="Roboto"/>
                <a:cs typeface="Roboto"/>
              </a:rPr>
              <a:t>	</a:t>
            </a:r>
            <a:r>
              <a:rPr sz="1500" b="1" spc="55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4100" y="8611666"/>
            <a:ext cx="813435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b="1" spc="-155" dirty="0">
                <a:solidFill>
                  <a:srgbClr val="2D82C2"/>
                </a:solidFill>
                <a:latin typeface="Roboto"/>
                <a:cs typeface="Roboto"/>
              </a:rPr>
              <a:t>u</a:t>
            </a:r>
            <a:r>
              <a:rPr sz="1500" b="1" spc="-110" dirty="0">
                <a:solidFill>
                  <a:srgbClr val="2D82C2"/>
                </a:solidFill>
                <a:latin typeface="Roboto"/>
                <a:cs typeface="Roboto"/>
              </a:rPr>
              <a:t>a</a:t>
            </a:r>
            <a:r>
              <a:rPr sz="1500" b="1" spc="95" dirty="0">
                <a:solidFill>
                  <a:srgbClr val="2D82C2"/>
                </a:solidFill>
                <a:latin typeface="Roboto"/>
                <a:cs typeface="Roboto"/>
              </a:rPr>
              <a:t>l</a:t>
            </a:r>
            <a:r>
              <a:rPr sz="1500" b="1" spc="-160" dirty="0">
                <a:solidFill>
                  <a:srgbClr val="2D82C2"/>
                </a:solidFill>
                <a:latin typeface="Roboto"/>
                <a:cs typeface="Roboto"/>
              </a:rPr>
              <a:t>R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70" dirty="0">
                <a:solidFill>
                  <a:srgbClr val="2D82C2"/>
                </a:solidFill>
                <a:latin typeface="Roboto"/>
                <a:cs typeface="Roboto"/>
              </a:rPr>
              <a:t>v</a:t>
            </a:r>
            <a:r>
              <a:rPr sz="1500" b="1" spc="-105" dirty="0">
                <a:solidFill>
                  <a:srgbClr val="2D82C2"/>
                </a:solidFill>
                <a:latin typeface="Roboto"/>
                <a:cs typeface="Roboto"/>
              </a:rPr>
              <a:t>i</a:t>
            </a:r>
            <a:r>
              <a:rPr sz="1500" b="1" spc="-90" dirty="0">
                <a:solidFill>
                  <a:srgbClr val="2D82C2"/>
                </a:solidFill>
                <a:latin typeface="Roboto"/>
                <a:cs typeface="Roboto"/>
              </a:rPr>
              <a:t>e</a:t>
            </a:r>
            <a:r>
              <a:rPr sz="1500" b="1" spc="-5" dirty="0">
                <a:solidFill>
                  <a:srgbClr val="2D82C2"/>
                </a:solidFill>
                <a:latin typeface="Roboto"/>
                <a:cs typeface="Roboto"/>
              </a:rPr>
              <a:t>w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452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Roboto</vt:lpstr>
      <vt:lpstr>Office Theme</vt:lpstr>
      <vt:lpstr>M SAKTHIVEL</vt:lpstr>
      <vt:lpstr>PowerPoint Presentation</vt:lpstr>
      <vt:lpstr>AGENDA</vt:lpstr>
      <vt:lpstr>PROBLEM</vt:lpstr>
      <vt:lpstr>PROJECT</vt:lpstr>
      <vt:lpstr>WHOARE THE END USERS?</vt:lpstr>
      <vt:lpstr>YOUR SOLUTIONAND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SAKTHIVEL</dc:title>
  <dc:creator>G V Sujan</dc:creator>
  <cp:lastModifiedBy>G V Sujan</cp:lastModifiedBy>
  <cp:revision>3</cp:revision>
  <dcterms:created xsi:type="dcterms:W3CDTF">2024-04-01T12:13:54Z</dcterms:created>
  <dcterms:modified xsi:type="dcterms:W3CDTF">2024-04-01T16:07:57Z</dcterms:modified>
</cp:coreProperties>
</file>