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8" r:id="rId3"/>
    <p:sldId id="269" r:id="rId4"/>
    <p:sldId id="259" r:id="rId5"/>
    <p:sldId id="260" r:id="rId6"/>
    <p:sldId id="270" r:id="rId7"/>
    <p:sldId id="272" r:id="rId8"/>
    <p:sldId id="274" r:id="rId9"/>
    <p:sldId id="275" r:id="rId10"/>
    <p:sldId id="276" r:id="rId11"/>
    <p:sldId id="363" r:id="rId12"/>
    <p:sldId id="273" r:id="rId13"/>
    <p:sldId id="277" r:id="rId14"/>
    <p:sldId id="266" r:id="rId15"/>
    <p:sldId id="267" r:id="rId16"/>
    <p:sldId id="372" r:id="rId17"/>
    <p:sldId id="278" r:id="rId18"/>
    <p:sldId id="355" r:id="rId19"/>
    <p:sldId id="279" r:id="rId20"/>
    <p:sldId id="280" r:id="rId21"/>
    <p:sldId id="356" r:id="rId22"/>
    <p:sldId id="364" r:id="rId23"/>
    <p:sldId id="358" r:id="rId24"/>
    <p:sldId id="377" r:id="rId25"/>
    <p:sldId id="359" r:id="rId26"/>
    <p:sldId id="361" r:id="rId27"/>
    <p:sldId id="373" r:id="rId28"/>
    <p:sldId id="360" r:id="rId29"/>
    <p:sldId id="375" r:id="rId30"/>
    <p:sldId id="376" r:id="rId31"/>
    <p:sldId id="374" r:id="rId32"/>
    <p:sldId id="366" r:id="rId33"/>
    <p:sldId id="367" r:id="rId34"/>
    <p:sldId id="368" r:id="rId35"/>
    <p:sldId id="369" r:id="rId36"/>
    <p:sldId id="370" r:id="rId37"/>
    <p:sldId id="371" r:id="rId38"/>
    <p:sldId id="357" r:id="rId39"/>
    <p:sldId id="365" r:id="rId40"/>
    <p:sldId id="26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76" d="100"/>
          <a:sy n="76" d="100"/>
        </p:scale>
        <p:origin x="660" y="71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ens Technology" userId="e0fe6197c28cab4d" providerId="LiveId" clId="{B533099A-3149-4BAB-8822-E506BDF0B4AC}"/>
    <pc:docChg chg="undo custSel addSld delSld modSld">
      <pc:chgData name="Greens Technology" userId="e0fe6197c28cab4d" providerId="LiveId" clId="{B533099A-3149-4BAB-8822-E506BDF0B4AC}" dt="2020-08-30T21:04:56.347" v="152" actId="1076"/>
      <pc:docMkLst>
        <pc:docMk/>
      </pc:docMkLst>
      <pc:sldChg chg="addSp modSp new mod">
        <pc:chgData name="Greens Technology" userId="e0fe6197c28cab4d" providerId="LiveId" clId="{B533099A-3149-4BAB-8822-E506BDF0B4AC}" dt="2020-08-30T21:04:56.347" v="152" actId="1076"/>
        <pc:sldMkLst>
          <pc:docMk/>
          <pc:sldMk cId="542002119" sldId="279"/>
        </pc:sldMkLst>
        <pc:spChg chg="mod">
          <ac:chgData name="Greens Technology" userId="e0fe6197c28cab4d" providerId="LiveId" clId="{B533099A-3149-4BAB-8822-E506BDF0B4AC}" dt="2020-08-30T21:04:40.511" v="149" actId="1076"/>
          <ac:spMkLst>
            <pc:docMk/>
            <pc:sldMk cId="542002119" sldId="279"/>
            <ac:spMk id="2" creationId="{59F9B27B-FD22-46EE-B557-4A311E417266}"/>
          </ac:spMkLst>
        </pc:spChg>
        <pc:spChg chg="mod">
          <ac:chgData name="Greens Technology" userId="e0fe6197c28cab4d" providerId="LiveId" clId="{B533099A-3149-4BAB-8822-E506BDF0B4AC}" dt="2020-08-30T21:04:45.552" v="150" actId="1076"/>
          <ac:spMkLst>
            <pc:docMk/>
            <pc:sldMk cId="542002119" sldId="279"/>
            <ac:spMk id="3" creationId="{B506DEA5-D0CB-4633-BBC9-FB7EBA3151C1}"/>
          </ac:spMkLst>
        </pc:spChg>
        <pc:spChg chg="add mod">
          <ac:chgData name="Greens Technology" userId="e0fe6197c28cab4d" providerId="LiveId" clId="{B533099A-3149-4BAB-8822-E506BDF0B4AC}" dt="2020-08-30T21:04:56.347" v="152" actId="1076"/>
          <ac:spMkLst>
            <pc:docMk/>
            <pc:sldMk cId="542002119" sldId="279"/>
            <ac:spMk id="6" creationId="{6EAC937B-E1C2-4D44-9A17-3CA8E944259B}"/>
          </ac:spMkLst>
        </pc:spChg>
        <pc:spChg chg="add mod">
          <ac:chgData name="Greens Technology" userId="e0fe6197c28cab4d" providerId="LiveId" clId="{B533099A-3149-4BAB-8822-E506BDF0B4AC}" dt="2020-08-30T21:04:25.716" v="145" actId="1076"/>
          <ac:spMkLst>
            <pc:docMk/>
            <pc:sldMk cId="542002119" sldId="279"/>
            <ac:spMk id="7" creationId="{34A035C8-B199-4733-A1B6-5400570CD63C}"/>
          </ac:spMkLst>
        </pc:spChg>
      </pc:sldChg>
      <pc:sldChg chg="addSp delSp modSp new mod">
        <pc:chgData name="Greens Technology" userId="e0fe6197c28cab4d" providerId="LiveId" clId="{B533099A-3149-4BAB-8822-E506BDF0B4AC}" dt="2020-08-30T21:00:08.177" v="102" actId="20577"/>
        <pc:sldMkLst>
          <pc:docMk/>
          <pc:sldMk cId="852548554" sldId="280"/>
        </pc:sldMkLst>
        <pc:spChg chg="mod">
          <ac:chgData name="Greens Technology" userId="e0fe6197c28cab4d" providerId="LiveId" clId="{B533099A-3149-4BAB-8822-E506BDF0B4AC}" dt="2020-08-30T20:57:38.638" v="76" actId="20577"/>
          <ac:spMkLst>
            <pc:docMk/>
            <pc:sldMk cId="852548554" sldId="280"/>
            <ac:spMk id="2" creationId="{6DAC8384-AA6B-4609-9824-1C5D2EAA95CE}"/>
          </ac:spMkLst>
        </pc:spChg>
        <pc:spChg chg="del mod">
          <ac:chgData name="Greens Technology" userId="e0fe6197c28cab4d" providerId="LiveId" clId="{B533099A-3149-4BAB-8822-E506BDF0B4AC}" dt="2020-08-30T20:56:50.572" v="52" actId="478"/>
          <ac:spMkLst>
            <pc:docMk/>
            <pc:sldMk cId="852548554" sldId="280"/>
            <ac:spMk id="3" creationId="{7176D6A2-B66B-487B-964D-0F9470E95363}"/>
          </ac:spMkLst>
        </pc:spChg>
        <pc:spChg chg="add mod">
          <ac:chgData name="Greens Technology" userId="e0fe6197c28cab4d" providerId="LiveId" clId="{B533099A-3149-4BAB-8822-E506BDF0B4AC}" dt="2020-08-30T21:00:08.177" v="102" actId="20577"/>
          <ac:spMkLst>
            <pc:docMk/>
            <pc:sldMk cId="852548554" sldId="280"/>
            <ac:spMk id="6" creationId="{76B46FBD-905C-43D6-909A-D7E0EEF370A3}"/>
          </ac:spMkLst>
        </pc:spChg>
        <pc:spChg chg="add mod">
          <ac:chgData name="Greens Technology" userId="e0fe6197c28cab4d" providerId="LiveId" clId="{B533099A-3149-4BAB-8822-E506BDF0B4AC}" dt="2020-08-30T20:57:40.957" v="78" actId="20577"/>
          <ac:spMkLst>
            <pc:docMk/>
            <pc:sldMk cId="852548554" sldId="280"/>
            <ac:spMk id="7" creationId="{C37CE398-323F-42B6-BA26-29AE809868A8}"/>
          </ac:spMkLst>
        </pc:spChg>
      </pc:sldChg>
      <pc:sldChg chg="addSp modSp new del mod">
        <pc:chgData name="Greens Technology" userId="e0fe6197c28cab4d" providerId="LiveId" clId="{B533099A-3149-4BAB-8822-E506BDF0B4AC}" dt="2020-08-30T21:03:55.446" v="141" actId="2696"/>
        <pc:sldMkLst>
          <pc:docMk/>
          <pc:sldMk cId="1115610497" sldId="281"/>
        </pc:sldMkLst>
        <pc:spChg chg="mod">
          <ac:chgData name="Greens Technology" userId="e0fe6197c28cab4d" providerId="LiveId" clId="{B533099A-3149-4BAB-8822-E506BDF0B4AC}" dt="2020-08-30T21:03:31.051" v="140" actId="403"/>
          <ac:spMkLst>
            <pc:docMk/>
            <pc:sldMk cId="1115610497" sldId="281"/>
            <ac:spMk id="2" creationId="{5A67149A-5C56-438B-8BFA-E2DEEA96D326}"/>
          </ac:spMkLst>
        </pc:spChg>
        <pc:spChg chg="mod">
          <ac:chgData name="Greens Technology" userId="e0fe6197c28cab4d" providerId="LiveId" clId="{B533099A-3149-4BAB-8822-E506BDF0B4AC}" dt="2020-08-30T21:03:08.170" v="137" actId="20577"/>
          <ac:spMkLst>
            <pc:docMk/>
            <pc:sldMk cId="1115610497" sldId="281"/>
            <ac:spMk id="3" creationId="{39B2F4BA-BBA2-4309-B9C0-F8DE41301974}"/>
          </ac:spMkLst>
        </pc:spChg>
        <pc:spChg chg="add mod">
          <ac:chgData name="Greens Technology" userId="e0fe6197c28cab4d" providerId="LiveId" clId="{B533099A-3149-4BAB-8822-E506BDF0B4AC}" dt="2020-08-30T21:02:05.375" v="115" actId="14100"/>
          <ac:spMkLst>
            <pc:docMk/>
            <pc:sldMk cId="1115610497" sldId="281"/>
            <ac:spMk id="5" creationId="{36046745-6063-4E19-9BB4-A463ECCD0519}"/>
          </ac:spMkLst>
        </pc:spChg>
      </pc:sldChg>
      <pc:sldChg chg="add">
        <pc:chgData name="Greens Technology" userId="e0fe6197c28cab4d" providerId="LiveId" clId="{B533099A-3149-4BAB-8822-E506BDF0B4AC}" dt="2020-08-30T21:04:01.519" v="142"/>
        <pc:sldMkLst>
          <pc:docMk/>
          <pc:sldMk cId="1712374819" sldId="281"/>
        </pc:sldMkLst>
      </pc:sldChg>
      <pc:sldChg chg="new del">
        <pc:chgData name="Greens Technology" userId="e0fe6197c28cab4d" providerId="LiveId" clId="{B533099A-3149-4BAB-8822-E506BDF0B4AC}" dt="2020-08-30T21:01:56.607" v="114" actId="2696"/>
        <pc:sldMkLst>
          <pc:docMk/>
          <pc:sldMk cId="677070190" sldId="282"/>
        </pc:sldMkLst>
      </pc:sldChg>
      <pc:sldChg chg="add">
        <pc:chgData name="Greens Technology" userId="e0fe6197c28cab4d" providerId="LiveId" clId="{B533099A-3149-4BAB-8822-E506BDF0B4AC}" dt="2020-08-30T21:01:44.923" v="113"/>
        <pc:sldMkLst>
          <pc:docMk/>
          <pc:sldMk cId="0" sldId="355"/>
        </pc:sldMkLst>
      </pc:sldChg>
    </pc:docChg>
  </pc:docChgLst>
  <pc:docChgLst>
    <pc:chgData name="Greens Technology" userId="e0fe6197c28cab4d" providerId="LiveId" clId="{67B22585-F9CA-409B-AFE7-DF0F72FA69A4}"/>
    <pc:docChg chg="undo custSel addSld delSld modSld">
      <pc:chgData name="Greens Technology" userId="e0fe6197c28cab4d" providerId="LiveId" clId="{67B22585-F9CA-409B-AFE7-DF0F72FA69A4}" dt="2020-08-02T23:19:35.115" v="36" actId="47"/>
      <pc:docMkLst>
        <pc:docMk/>
      </pc:docMkLst>
      <pc:sldChg chg="delSp mod">
        <pc:chgData name="Greens Technology" userId="e0fe6197c28cab4d" providerId="LiveId" clId="{67B22585-F9CA-409B-AFE7-DF0F72FA69A4}" dt="2020-07-28T23:24:08.055" v="11" actId="478"/>
        <pc:sldMkLst>
          <pc:docMk/>
          <pc:sldMk cId="848277181" sldId="266"/>
        </pc:sldMkLst>
        <pc:spChg chg="del">
          <ac:chgData name="Greens Technology" userId="e0fe6197c28cab4d" providerId="LiveId" clId="{67B22585-F9CA-409B-AFE7-DF0F72FA69A4}" dt="2020-07-28T23:24:05.611" v="10" actId="478"/>
          <ac:spMkLst>
            <pc:docMk/>
            <pc:sldMk cId="848277181" sldId="266"/>
            <ac:spMk id="3" creationId="{7D64EECE-959D-459E-BAFC-4E6C13A0DE32}"/>
          </ac:spMkLst>
        </pc:spChg>
        <pc:grpChg chg="del">
          <ac:chgData name="Greens Technology" userId="e0fe6197c28cab4d" providerId="LiveId" clId="{67B22585-F9CA-409B-AFE7-DF0F72FA69A4}" dt="2020-07-28T23:24:08.055" v="11" actId="478"/>
          <ac:grpSpMkLst>
            <pc:docMk/>
            <pc:sldMk cId="848277181" sldId="266"/>
            <ac:grpSpMk id="27" creationId="{185941C3-F2C4-4ED9-8CCB-E54367B26F03}"/>
          </ac:grpSpMkLst>
        </pc:grpChg>
      </pc:sldChg>
      <pc:sldChg chg="addSp delSp modSp new del mod">
        <pc:chgData name="Greens Technology" userId="e0fe6197c28cab4d" providerId="LiveId" clId="{67B22585-F9CA-409B-AFE7-DF0F72FA69A4}" dt="2020-07-28T23:23:59.355" v="9" actId="2696"/>
        <pc:sldMkLst>
          <pc:docMk/>
          <pc:sldMk cId="30772304" sldId="279"/>
        </pc:sldMkLst>
        <pc:picChg chg="add">
          <ac:chgData name="Greens Technology" userId="e0fe6197c28cab4d" providerId="LiveId" clId="{67B22585-F9CA-409B-AFE7-DF0F72FA69A4}" dt="2020-07-28T23:21:03.035" v="8" actId="22"/>
          <ac:picMkLst>
            <pc:docMk/>
            <pc:sldMk cId="30772304" sldId="279"/>
            <ac:picMk id="5" creationId="{3CBCCCBA-4147-4835-9C40-404B4A767B4C}"/>
          </ac:picMkLst>
        </pc:picChg>
        <pc:picChg chg="add del">
          <ac:chgData name="Greens Technology" userId="e0fe6197c28cab4d" providerId="LiveId" clId="{67B22585-F9CA-409B-AFE7-DF0F72FA69A4}" dt="2020-07-28T23:19:01.376" v="2" actId="478"/>
          <ac:picMkLst>
            <pc:docMk/>
            <pc:sldMk cId="30772304" sldId="279"/>
            <ac:picMk id="1026" creationId="{17F09766-64C7-4DCD-A118-F899118D151D}"/>
          </ac:picMkLst>
        </pc:picChg>
        <pc:picChg chg="add del">
          <ac:chgData name="Greens Technology" userId="e0fe6197c28cab4d" providerId="LiveId" clId="{67B22585-F9CA-409B-AFE7-DF0F72FA69A4}" dt="2020-07-28T23:20:46.282" v="4" actId="478"/>
          <ac:picMkLst>
            <pc:docMk/>
            <pc:sldMk cId="30772304" sldId="279"/>
            <ac:picMk id="1028" creationId="{1B58B250-1267-433B-A6AE-4A8DBF54E2C1}"/>
          </ac:picMkLst>
        </pc:picChg>
        <pc:picChg chg="add del mod">
          <ac:chgData name="Greens Technology" userId="e0fe6197c28cab4d" providerId="LiveId" clId="{67B22585-F9CA-409B-AFE7-DF0F72FA69A4}" dt="2020-07-28T23:21:01.625" v="7" actId="21"/>
          <ac:picMkLst>
            <pc:docMk/>
            <pc:sldMk cId="30772304" sldId="279"/>
            <ac:picMk id="1030" creationId="{BF350703-7786-4538-AE60-B4B3DC052DEC}"/>
          </ac:picMkLst>
        </pc:picChg>
      </pc:sldChg>
      <pc:sldChg chg="addSp delSp modSp new del mod modClrScheme chgLayout">
        <pc:chgData name="Greens Technology" userId="e0fe6197c28cab4d" providerId="LiveId" clId="{67B22585-F9CA-409B-AFE7-DF0F72FA69A4}" dt="2020-08-02T23:19:30.200" v="35" actId="47"/>
        <pc:sldMkLst>
          <pc:docMk/>
          <pc:sldMk cId="3953509160" sldId="279"/>
        </pc:sldMkLst>
        <pc:spChg chg="del">
          <ac:chgData name="Greens Technology" userId="e0fe6197c28cab4d" providerId="LiveId" clId="{67B22585-F9CA-409B-AFE7-DF0F72FA69A4}" dt="2020-08-02T21:13:23.191" v="13"/>
          <ac:spMkLst>
            <pc:docMk/>
            <pc:sldMk cId="3953509160" sldId="279"/>
            <ac:spMk id="2" creationId="{8A1B29BF-BB91-400A-9487-DA9339BD843B}"/>
          </ac:spMkLst>
        </pc:spChg>
        <pc:spChg chg="del">
          <ac:chgData name="Greens Technology" userId="e0fe6197c28cab4d" providerId="LiveId" clId="{67B22585-F9CA-409B-AFE7-DF0F72FA69A4}" dt="2020-08-02T21:13:23.191" v="13"/>
          <ac:spMkLst>
            <pc:docMk/>
            <pc:sldMk cId="3953509160" sldId="279"/>
            <ac:spMk id="3" creationId="{2C376FE8-7A79-4CBF-9084-620DB44AB473}"/>
          </ac:spMkLst>
        </pc:spChg>
        <pc:spChg chg="mod ord">
          <ac:chgData name="Greens Technology" userId="e0fe6197c28cab4d" providerId="LiveId" clId="{67B22585-F9CA-409B-AFE7-DF0F72FA69A4}" dt="2020-08-02T21:13:38.774" v="15" actId="700"/>
          <ac:spMkLst>
            <pc:docMk/>
            <pc:sldMk cId="3953509160" sldId="279"/>
            <ac:spMk id="4" creationId="{C32453B2-8980-4A0E-ACFB-38C9F23E5A0F}"/>
          </ac:spMkLst>
        </pc:spChg>
        <pc:spChg chg="add del mod">
          <ac:chgData name="Greens Technology" userId="e0fe6197c28cab4d" providerId="LiveId" clId="{67B22585-F9CA-409B-AFE7-DF0F72FA69A4}" dt="2020-08-02T21:13:23.191" v="13"/>
          <ac:spMkLst>
            <pc:docMk/>
            <pc:sldMk cId="3953509160" sldId="279"/>
            <ac:spMk id="5" creationId="{E0859AA8-2AB2-4ED5-A0C5-16CDC9FF9DB2}"/>
          </ac:spMkLst>
        </pc:spChg>
        <pc:spChg chg="add del mod">
          <ac:chgData name="Greens Technology" userId="e0fe6197c28cab4d" providerId="LiveId" clId="{67B22585-F9CA-409B-AFE7-DF0F72FA69A4}" dt="2020-08-02T21:14:08.364" v="20" actId="478"/>
          <ac:spMkLst>
            <pc:docMk/>
            <pc:sldMk cId="3953509160" sldId="279"/>
            <ac:spMk id="6" creationId="{A1EF7B2D-BEB2-4933-849D-22D64088EF8F}"/>
          </ac:spMkLst>
        </pc:spChg>
        <pc:spChg chg="add del mod">
          <ac:chgData name="Greens Technology" userId="e0fe6197c28cab4d" providerId="LiveId" clId="{67B22585-F9CA-409B-AFE7-DF0F72FA69A4}" dt="2020-08-02T21:14:11.514" v="21" actId="478"/>
          <ac:spMkLst>
            <pc:docMk/>
            <pc:sldMk cId="3953509160" sldId="279"/>
            <ac:spMk id="7" creationId="{9FC90CE2-AB86-465A-8193-7F778F0CDF83}"/>
          </ac:spMkLst>
        </pc:spChg>
        <pc:picChg chg="add mod">
          <ac:chgData name="Greens Technology" userId="e0fe6197c28cab4d" providerId="LiveId" clId="{67B22585-F9CA-409B-AFE7-DF0F72FA69A4}" dt="2020-08-02T21:14:15.494" v="22" actId="1076"/>
          <ac:picMkLst>
            <pc:docMk/>
            <pc:sldMk cId="3953509160" sldId="279"/>
            <ac:picMk id="9" creationId="{47A2E2F0-460E-44E7-8970-2AA60BFDE0A3}"/>
          </ac:picMkLst>
        </pc:picChg>
      </pc:sldChg>
      <pc:sldChg chg="addSp delSp modSp new del mod">
        <pc:chgData name="Greens Technology" userId="e0fe6197c28cab4d" providerId="LiveId" clId="{67B22585-F9CA-409B-AFE7-DF0F72FA69A4}" dt="2020-08-02T23:19:35.115" v="36" actId="47"/>
        <pc:sldMkLst>
          <pc:docMk/>
          <pc:sldMk cId="1885090660" sldId="280"/>
        </pc:sldMkLst>
        <pc:spChg chg="add del mod">
          <ac:chgData name="Greens Technology" userId="e0fe6197c28cab4d" providerId="LiveId" clId="{67B22585-F9CA-409B-AFE7-DF0F72FA69A4}" dt="2020-08-02T21:19:08.362" v="27" actId="478"/>
          <ac:spMkLst>
            <pc:docMk/>
            <pc:sldMk cId="1885090660" sldId="280"/>
            <ac:spMk id="5" creationId="{B3761D39-EAA2-4AE5-8A06-F775D83427D0}"/>
          </ac:spMkLst>
        </pc:spChg>
        <pc:spChg chg="add del mod">
          <ac:chgData name="Greens Technology" userId="e0fe6197c28cab4d" providerId="LiveId" clId="{67B22585-F9CA-409B-AFE7-DF0F72FA69A4}" dt="2020-08-02T21:19:10.891" v="29"/>
          <ac:spMkLst>
            <pc:docMk/>
            <pc:sldMk cId="1885090660" sldId="280"/>
            <ac:spMk id="6" creationId="{994C0BB8-B677-4703-B3D9-45FEAB1D2EF1}"/>
          </ac:spMkLst>
        </pc:spChg>
        <pc:spChg chg="add del mod">
          <ac:chgData name="Greens Technology" userId="e0fe6197c28cab4d" providerId="LiveId" clId="{67B22585-F9CA-409B-AFE7-DF0F72FA69A4}" dt="2020-08-02T21:19:51.402" v="31" actId="478"/>
          <ac:spMkLst>
            <pc:docMk/>
            <pc:sldMk cId="1885090660" sldId="280"/>
            <ac:spMk id="7" creationId="{D55CC314-36E8-462A-9D57-E2DA8F2715C2}"/>
          </ac:spMkLst>
        </pc:spChg>
        <pc:spChg chg="add del mod">
          <ac:chgData name="Greens Technology" userId="e0fe6197c28cab4d" providerId="LiveId" clId="{67B22585-F9CA-409B-AFE7-DF0F72FA69A4}" dt="2020-08-02T21:21:30.652" v="34" actId="478"/>
          <ac:spMkLst>
            <pc:docMk/>
            <pc:sldMk cId="1885090660" sldId="280"/>
            <ac:spMk id="8" creationId="{530D0759-96AD-4B6C-8CC2-35DE71F56B81}"/>
          </ac:spMkLst>
        </pc:spChg>
      </pc:sldChg>
    </pc:docChg>
  </pc:docChgLst>
  <pc:docChgLst>
    <pc:chgData name="Suresh Thiru" userId="4dfdc3749d10ef3d" providerId="LiveId" clId="{33412433-C51C-476A-9D38-EFF0AD2E7CA9}"/>
    <pc:docChg chg="undo custSel addSld delSld modSld">
      <pc:chgData name="Suresh Thiru" userId="4dfdc3749d10ef3d" providerId="LiveId" clId="{33412433-C51C-476A-9D38-EFF0AD2E7CA9}" dt="2021-01-09T15:11:47.813" v="1227" actId="20577"/>
      <pc:docMkLst>
        <pc:docMk/>
      </pc:docMkLst>
      <pc:sldChg chg="addSp delSp mod">
        <pc:chgData name="Suresh Thiru" userId="4dfdc3749d10ef3d" providerId="LiveId" clId="{33412433-C51C-476A-9D38-EFF0AD2E7CA9}" dt="2020-12-25T09:36:09.148" v="225" actId="22"/>
        <pc:sldMkLst>
          <pc:docMk/>
          <pc:sldMk cId="3482574865" sldId="259"/>
        </pc:sldMkLst>
        <pc:picChg chg="add del">
          <ac:chgData name="Suresh Thiru" userId="4dfdc3749d10ef3d" providerId="LiveId" clId="{33412433-C51C-476A-9D38-EFF0AD2E7CA9}" dt="2020-12-25T09:36:08.581" v="224" actId="478"/>
          <ac:picMkLst>
            <pc:docMk/>
            <pc:sldMk cId="3482574865" sldId="259"/>
            <ac:picMk id="3" creationId="{3F7605AD-F55F-4B54-840C-566069D8435E}"/>
          </ac:picMkLst>
        </pc:picChg>
        <pc:picChg chg="add">
          <ac:chgData name="Suresh Thiru" userId="4dfdc3749d10ef3d" providerId="LiveId" clId="{33412433-C51C-476A-9D38-EFF0AD2E7CA9}" dt="2020-12-25T09:36:09.148" v="225" actId="22"/>
          <ac:picMkLst>
            <pc:docMk/>
            <pc:sldMk cId="3482574865" sldId="259"/>
            <ac:picMk id="5" creationId="{B3401391-6556-4ED4-B2B7-734B5383DA42}"/>
          </ac:picMkLst>
        </pc:picChg>
        <pc:picChg chg="del">
          <ac:chgData name="Suresh Thiru" userId="4dfdc3749d10ef3d" providerId="LiveId" clId="{33412433-C51C-476A-9D38-EFF0AD2E7CA9}" dt="2020-12-25T09:34:08.070" v="222" actId="478"/>
          <ac:picMkLst>
            <pc:docMk/>
            <pc:sldMk cId="3482574865" sldId="259"/>
            <ac:picMk id="34" creationId="{DCAA16B5-FB4F-42E6-AC6F-B13094E7951F}"/>
          </ac:picMkLst>
        </pc:picChg>
      </pc:sldChg>
      <pc:sldChg chg="modSp mod">
        <pc:chgData name="Suresh Thiru" userId="4dfdc3749d10ef3d" providerId="LiveId" clId="{33412433-C51C-476A-9D38-EFF0AD2E7CA9}" dt="2020-12-25T09:36:43.206" v="229" actId="1076"/>
        <pc:sldMkLst>
          <pc:docMk/>
          <pc:sldMk cId="308759900" sldId="272"/>
        </pc:sldMkLst>
        <pc:picChg chg="mod">
          <ac:chgData name="Suresh Thiru" userId="4dfdc3749d10ef3d" providerId="LiveId" clId="{33412433-C51C-476A-9D38-EFF0AD2E7CA9}" dt="2020-12-25T09:36:40.788" v="228" actId="1076"/>
          <ac:picMkLst>
            <pc:docMk/>
            <pc:sldMk cId="308759900" sldId="272"/>
            <ac:picMk id="5" creationId="{C215A2BD-4A92-4531-94B4-90477884FC57}"/>
          </ac:picMkLst>
        </pc:picChg>
        <pc:picChg chg="mod">
          <ac:chgData name="Suresh Thiru" userId="4dfdc3749d10ef3d" providerId="LiveId" clId="{33412433-C51C-476A-9D38-EFF0AD2E7CA9}" dt="2020-12-25T09:36:43.206" v="229" actId="1076"/>
          <ac:picMkLst>
            <pc:docMk/>
            <pc:sldMk cId="308759900" sldId="272"/>
            <ac:picMk id="8" creationId="{70815998-5BF7-404D-BBCC-644F3277CAD1}"/>
          </ac:picMkLst>
        </pc:picChg>
        <pc:picChg chg="mod">
          <ac:chgData name="Suresh Thiru" userId="4dfdc3749d10ef3d" providerId="LiveId" clId="{33412433-C51C-476A-9D38-EFF0AD2E7CA9}" dt="2020-12-25T09:36:33.943" v="227" actId="1076"/>
          <ac:picMkLst>
            <pc:docMk/>
            <pc:sldMk cId="308759900" sldId="272"/>
            <ac:picMk id="8194" creationId="{288DED29-2BA5-4277-A2E5-906189D931BC}"/>
          </ac:picMkLst>
        </pc:picChg>
      </pc:sldChg>
      <pc:sldChg chg="modSp new mod">
        <pc:chgData name="Suresh Thiru" userId="4dfdc3749d10ef3d" providerId="LiveId" clId="{33412433-C51C-476A-9D38-EFF0AD2E7CA9}" dt="2020-12-25T10:54:08.781" v="593" actId="1076"/>
        <pc:sldMkLst>
          <pc:docMk/>
          <pc:sldMk cId="1690938866" sldId="357"/>
        </pc:sldMkLst>
        <pc:spChg chg="mod">
          <ac:chgData name="Suresh Thiru" userId="4dfdc3749d10ef3d" providerId="LiveId" clId="{33412433-C51C-476A-9D38-EFF0AD2E7CA9}" dt="2020-12-25T10:54:08.781" v="593" actId="1076"/>
          <ac:spMkLst>
            <pc:docMk/>
            <pc:sldMk cId="1690938866" sldId="357"/>
            <ac:spMk id="2" creationId="{2D52E16B-C23E-4938-B373-6E3428414A0A}"/>
          </ac:spMkLst>
        </pc:spChg>
        <pc:spChg chg="mod">
          <ac:chgData name="Suresh Thiru" userId="4dfdc3749d10ef3d" providerId="LiveId" clId="{33412433-C51C-476A-9D38-EFF0AD2E7CA9}" dt="2020-12-24T14:45:57.549" v="28"/>
          <ac:spMkLst>
            <pc:docMk/>
            <pc:sldMk cId="1690938866" sldId="357"/>
            <ac:spMk id="3" creationId="{EFDA10AB-7CD0-4205-AF2D-E4A9B1FE9F40}"/>
          </ac:spMkLst>
        </pc:spChg>
      </pc:sldChg>
      <pc:sldChg chg="modSp new mod">
        <pc:chgData name="Suresh Thiru" userId="4dfdc3749d10ef3d" providerId="LiveId" clId="{33412433-C51C-476A-9D38-EFF0AD2E7CA9}" dt="2020-12-25T10:44:09.847" v="592" actId="1076"/>
        <pc:sldMkLst>
          <pc:docMk/>
          <pc:sldMk cId="2440681589" sldId="358"/>
        </pc:sldMkLst>
        <pc:spChg chg="mod">
          <ac:chgData name="Suresh Thiru" userId="4dfdc3749d10ef3d" providerId="LiveId" clId="{33412433-C51C-476A-9D38-EFF0AD2E7CA9}" dt="2020-12-25T10:44:01.211" v="590" actId="1076"/>
          <ac:spMkLst>
            <pc:docMk/>
            <pc:sldMk cId="2440681589" sldId="358"/>
            <ac:spMk id="2" creationId="{BC0D6569-2050-4944-A7AD-DD248368F058}"/>
          </ac:spMkLst>
        </pc:spChg>
        <pc:spChg chg="mod">
          <ac:chgData name="Suresh Thiru" userId="4dfdc3749d10ef3d" providerId="LiveId" clId="{33412433-C51C-476A-9D38-EFF0AD2E7CA9}" dt="2020-12-25T10:44:09.847" v="592" actId="1076"/>
          <ac:spMkLst>
            <pc:docMk/>
            <pc:sldMk cId="2440681589" sldId="358"/>
            <ac:spMk id="3" creationId="{0587104C-B45E-48DC-BFEE-F3CF6A95A43E}"/>
          </ac:spMkLst>
        </pc:spChg>
      </pc:sldChg>
      <pc:sldChg chg="addSp delSp modSp new mod">
        <pc:chgData name="Suresh Thiru" userId="4dfdc3749d10ef3d" providerId="LiveId" clId="{33412433-C51C-476A-9D38-EFF0AD2E7CA9}" dt="2020-12-25T12:40:25.208" v="785" actId="1076"/>
        <pc:sldMkLst>
          <pc:docMk/>
          <pc:sldMk cId="3250692573" sldId="359"/>
        </pc:sldMkLst>
        <pc:spChg chg="mod">
          <ac:chgData name="Suresh Thiru" userId="4dfdc3749d10ef3d" providerId="LiveId" clId="{33412433-C51C-476A-9D38-EFF0AD2E7CA9}" dt="2020-12-25T12:05:04.977" v="720" actId="20577"/>
          <ac:spMkLst>
            <pc:docMk/>
            <pc:sldMk cId="3250692573" sldId="359"/>
            <ac:spMk id="2" creationId="{CC158390-2C70-4015-BECD-A23ECB68584C}"/>
          </ac:spMkLst>
        </pc:spChg>
        <pc:spChg chg="add del mod">
          <ac:chgData name="Suresh Thiru" userId="4dfdc3749d10ef3d" providerId="LiveId" clId="{33412433-C51C-476A-9D38-EFF0AD2E7CA9}" dt="2020-12-25T12:40:20.606" v="784" actId="1076"/>
          <ac:spMkLst>
            <pc:docMk/>
            <pc:sldMk cId="3250692573" sldId="359"/>
            <ac:spMk id="3" creationId="{288FCCAB-13C1-4C99-BAF5-5CC1002D74EB}"/>
          </ac:spMkLst>
        </pc:spChg>
        <pc:spChg chg="add mod">
          <ac:chgData name="Suresh Thiru" userId="4dfdc3749d10ef3d" providerId="LiveId" clId="{33412433-C51C-476A-9D38-EFF0AD2E7CA9}" dt="2020-12-25T11:56:45.698" v="678" actId="21"/>
          <ac:spMkLst>
            <pc:docMk/>
            <pc:sldMk cId="3250692573" sldId="359"/>
            <ac:spMk id="5" creationId="{64FFCF21-04E1-48CA-AC4D-0359A4DBB66E}"/>
          </ac:spMkLst>
        </pc:spChg>
        <pc:spChg chg="add del">
          <ac:chgData name="Suresh Thiru" userId="4dfdc3749d10ef3d" providerId="LiveId" clId="{33412433-C51C-476A-9D38-EFF0AD2E7CA9}" dt="2020-12-25T12:01:42.322" v="698" actId="478"/>
          <ac:spMkLst>
            <pc:docMk/>
            <pc:sldMk cId="3250692573" sldId="359"/>
            <ac:spMk id="6" creationId="{2F8A387A-5AF6-439A-BF08-50DD5C7DE0F1}"/>
          </ac:spMkLst>
        </pc:spChg>
        <pc:spChg chg="add del mod">
          <ac:chgData name="Suresh Thiru" userId="4dfdc3749d10ef3d" providerId="LiveId" clId="{33412433-C51C-476A-9D38-EFF0AD2E7CA9}" dt="2020-12-25T12:01:37.532" v="697" actId="478"/>
          <ac:spMkLst>
            <pc:docMk/>
            <pc:sldMk cId="3250692573" sldId="359"/>
            <ac:spMk id="7" creationId="{2CD2AC2C-6A39-416F-B213-1A7F52965643}"/>
          </ac:spMkLst>
        </pc:spChg>
        <pc:picChg chg="add mod">
          <ac:chgData name="Suresh Thiru" userId="4dfdc3749d10ef3d" providerId="LiveId" clId="{33412433-C51C-476A-9D38-EFF0AD2E7CA9}" dt="2020-12-25T12:40:25.208" v="785" actId="1076"/>
          <ac:picMkLst>
            <pc:docMk/>
            <pc:sldMk cId="3250692573" sldId="359"/>
            <ac:picMk id="9" creationId="{5BBC55E1-C39A-41D6-9E21-3A1ADE375660}"/>
          </ac:picMkLst>
        </pc:picChg>
        <pc:picChg chg="add mod">
          <ac:chgData name="Suresh Thiru" userId="4dfdc3749d10ef3d" providerId="LiveId" clId="{33412433-C51C-476A-9D38-EFF0AD2E7CA9}" dt="2020-12-25T12:40:13.639" v="783" actId="14100"/>
          <ac:picMkLst>
            <pc:docMk/>
            <pc:sldMk cId="3250692573" sldId="359"/>
            <ac:picMk id="3076" creationId="{074E97BF-628F-41F7-9401-B8FD8F239DFC}"/>
          </ac:picMkLst>
        </pc:picChg>
      </pc:sldChg>
      <pc:sldChg chg="modSp new del mod">
        <pc:chgData name="Suresh Thiru" userId="4dfdc3749d10ef3d" providerId="LiveId" clId="{33412433-C51C-476A-9D38-EFF0AD2E7CA9}" dt="2020-12-27T11:35:58.211" v="957" actId="2696"/>
        <pc:sldMkLst>
          <pc:docMk/>
          <pc:sldMk cId="301998619" sldId="360"/>
        </pc:sldMkLst>
        <pc:spChg chg="mod">
          <ac:chgData name="Suresh Thiru" userId="4dfdc3749d10ef3d" providerId="LiveId" clId="{33412433-C51C-476A-9D38-EFF0AD2E7CA9}" dt="2020-12-24T15:52:35.790" v="46"/>
          <ac:spMkLst>
            <pc:docMk/>
            <pc:sldMk cId="301998619" sldId="360"/>
            <ac:spMk id="2" creationId="{F6520B77-C967-43D6-824D-2BEA39C86912}"/>
          </ac:spMkLst>
        </pc:spChg>
      </pc:sldChg>
      <pc:sldChg chg="modSp add del mod">
        <pc:chgData name="Suresh Thiru" userId="4dfdc3749d10ef3d" providerId="LiveId" clId="{33412433-C51C-476A-9D38-EFF0AD2E7CA9}" dt="2020-12-27T11:36:21.974" v="994" actId="2696"/>
        <pc:sldMkLst>
          <pc:docMk/>
          <pc:sldMk cId="2829041780" sldId="360"/>
        </pc:sldMkLst>
        <pc:spChg chg="mod">
          <ac:chgData name="Suresh Thiru" userId="4dfdc3749d10ef3d" providerId="LiveId" clId="{33412433-C51C-476A-9D38-EFF0AD2E7CA9}" dt="2020-12-27T11:36:15.086" v="993" actId="20577"/>
          <ac:spMkLst>
            <pc:docMk/>
            <pc:sldMk cId="2829041780" sldId="360"/>
            <ac:spMk id="2" creationId="{F6520B77-C967-43D6-824D-2BEA39C86912}"/>
          </ac:spMkLst>
        </pc:spChg>
      </pc:sldChg>
      <pc:sldChg chg="addSp delSp modSp add mod">
        <pc:chgData name="Suresh Thiru" userId="4dfdc3749d10ef3d" providerId="LiveId" clId="{33412433-C51C-476A-9D38-EFF0AD2E7CA9}" dt="2020-12-27T11:42:17.069" v="1055" actId="14100"/>
        <pc:sldMkLst>
          <pc:docMk/>
          <pc:sldMk cId="3537176775" sldId="360"/>
        </pc:sldMkLst>
        <pc:spChg chg="mod">
          <ac:chgData name="Suresh Thiru" userId="4dfdc3749d10ef3d" providerId="LiveId" clId="{33412433-C51C-476A-9D38-EFF0AD2E7CA9}" dt="2020-12-27T11:36:32.005" v="1011" actId="20577"/>
          <ac:spMkLst>
            <pc:docMk/>
            <pc:sldMk cId="3537176775" sldId="360"/>
            <ac:spMk id="2" creationId="{F6520B77-C967-43D6-824D-2BEA39C86912}"/>
          </ac:spMkLst>
        </pc:spChg>
        <pc:spChg chg="del">
          <ac:chgData name="Suresh Thiru" userId="4dfdc3749d10ef3d" providerId="LiveId" clId="{33412433-C51C-476A-9D38-EFF0AD2E7CA9}" dt="2020-12-27T11:38:12.516" v="1016"/>
          <ac:spMkLst>
            <pc:docMk/>
            <pc:sldMk cId="3537176775" sldId="360"/>
            <ac:spMk id="3" creationId="{D0145984-DAD6-4F36-970C-0D2AC61A94A0}"/>
          </ac:spMkLst>
        </pc:spChg>
        <pc:spChg chg="add mod">
          <ac:chgData name="Suresh Thiru" userId="4dfdc3749d10ef3d" providerId="LiveId" clId="{33412433-C51C-476A-9D38-EFF0AD2E7CA9}" dt="2020-12-27T11:42:17.069" v="1055" actId="14100"/>
          <ac:spMkLst>
            <pc:docMk/>
            <pc:sldMk cId="3537176775" sldId="360"/>
            <ac:spMk id="6" creationId="{BD3CC7A6-F807-4B86-B311-4E5C2D860722}"/>
          </ac:spMkLst>
        </pc:spChg>
        <pc:graphicFrameChg chg="add mod modGraphic">
          <ac:chgData name="Suresh Thiru" userId="4dfdc3749d10ef3d" providerId="LiveId" clId="{33412433-C51C-476A-9D38-EFF0AD2E7CA9}" dt="2020-12-27T11:40:18.864" v="1027" actId="207"/>
          <ac:graphicFrameMkLst>
            <pc:docMk/>
            <pc:sldMk cId="3537176775" sldId="360"/>
            <ac:graphicFrameMk id="5" creationId="{4B51EEAF-628B-482D-9442-513FEFCFEA70}"/>
          </ac:graphicFrameMkLst>
        </pc:graphicFrameChg>
      </pc:sldChg>
      <pc:sldChg chg="addSp modSp new mod">
        <pc:chgData name="Suresh Thiru" userId="4dfdc3749d10ef3d" providerId="LiveId" clId="{33412433-C51C-476A-9D38-EFF0AD2E7CA9}" dt="2020-12-25T12:42:38.824" v="787" actId="1076"/>
        <pc:sldMkLst>
          <pc:docMk/>
          <pc:sldMk cId="1449076292" sldId="361"/>
        </pc:sldMkLst>
        <pc:spChg chg="mod">
          <ac:chgData name="Suresh Thiru" userId="4dfdc3749d10ef3d" providerId="LiveId" clId="{33412433-C51C-476A-9D38-EFF0AD2E7CA9}" dt="2020-12-25T12:42:38.824" v="787" actId="1076"/>
          <ac:spMkLst>
            <pc:docMk/>
            <pc:sldMk cId="1449076292" sldId="361"/>
            <ac:spMk id="2" creationId="{65233BAD-1BCC-41CC-B0BE-FE6CCE6CDFB0}"/>
          </ac:spMkLst>
        </pc:spChg>
        <pc:spChg chg="mod">
          <ac:chgData name="Suresh Thiru" userId="4dfdc3749d10ef3d" providerId="LiveId" clId="{33412433-C51C-476A-9D38-EFF0AD2E7CA9}" dt="2020-12-25T12:39:08.286" v="777" actId="1076"/>
          <ac:spMkLst>
            <pc:docMk/>
            <pc:sldMk cId="1449076292" sldId="361"/>
            <ac:spMk id="3" creationId="{A75A2E7F-C337-428F-BECC-EFD63DF3B208}"/>
          </ac:spMkLst>
        </pc:spChg>
        <pc:spChg chg="add mod">
          <ac:chgData name="Suresh Thiru" userId="4dfdc3749d10ef3d" providerId="LiveId" clId="{33412433-C51C-476A-9D38-EFF0AD2E7CA9}" dt="2020-12-25T12:35:42.309" v="726" actId="21"/>
          <ac:spMkLst>
            <pc:docMk/>
            <pc:sldMk cId="1449076292" sldId="361"/>
            <ac:spMk id="5" creationId="{52196120-3364-4723-A307-40936C33B9C7}"/>
          </ac:spMkLst>
        </pc:spChg>
        <pc:picChg chg="add mod">
          <ac:chgData name="Suresh Thiru" userId="4dfdc3749d10ef3d" providerId="LiveId" clId="{33412433-C51C-476A-9D38-EFF0AD2E7CA9}" dt="2020-12-25T12:42:19.470" v="786" actId="1076"/>
          <ac:picMkLst>
            <pc:docMk/>
            <pc:sldMk cId="1449076292" sldId="361"/>
            <ac:picMk id="7" creationId="{1FE947B7-75F7-4DA4-86CD-DE2CA2C1DC2C}"/>
          </ac:picMkLst>
        </pc:picChg>
      </pc:sldChg>
      <pc:sldChg chg="addSp delSp modSp new del mod">
        <pc:chgData name="Suresh Thiru" userId="4dfdc3749d10ef3d" providerId="LiveId" clId="{33412433-C51C-476A-9D38-EFF0AD2E7CA9}" dt="2020-12-25T12:39:31.717" v="778" actId="2696"/>
        <pc:sldMkLst>
          <pc:docMk/>
          <pc:sldMk cId="207809203" sldId="362"/>
        </pc:sldMkLst>
        <pc:spChg chg="del">
          <ac:chgData name="Suresh Thiru" userId="4dfdc3749d10ef3d" providerId="LiveId" clId="{33412433-C51C-476A-9D38-EFF0AD2E7CA9}" dt="2020-12-24T15:56:40.749" v="64"/>
          <ac:spMkLst>
            <pc:docMk/>
            <pc:sldMk cId="207809203" sldId="362"/>
            <ac:spMk id="3" creationId="{DEF37847-603E-4E17-9F2F-48BBA7A2B6B0}"/>
          </ac:spMkLst>
        </pc:spChg>
        <pc:spChg chg="add mod">
          <ac:chgData name="Suresh Thiru" userId="4dfdc3749d10ef3d" providerId="LiveId" clId="{33412433-C51C-476A-9D38-EFF0AD2E7CA9}" dt="2020-12-24T15:57:11.171" v="67" actId="14100"/>
          <ac:spMkLst>
            <pc:docMk/>
            <pc:sldMk cId="207809203" sldId="362"/>
            <ac:spMk id="5" creationId="{A8E5C713-822F-4DC7-AB00-11238FE09CA2}"/>
          </ac:spMkLst>
        </pc:spChg>
      </pc:sldChg>
      <pc:sldChg chg="add del">
        <pc:chgData name="Suresh Thiru" userId="4dfdc3749d10ef3d" providerId="LiveId" clId="{33412433-C51C-476A-9D38-EFF0AD2E7CA9}" dt="2020-12-25T12:39:51.319" v="780" actId="2696"/>
        <pc:sldMkLst>
          <pc:docMk/>
          <pc:sldMk cId="707810265" sldId="362"/>
        </pc:sldMkLst>
      </pc:sldChg>
      <pc:sldChg chg="addSp delSp modSp new mod">
        <pc:chgData name="Suresh Thiru" userId="4dfdc3749d10ef3d" providerId="LiveId" clId="{33412433-C51C-476A-9D38-EFF0AD2E7CA9}" dt="2020-12-25T10:26:31.378" v="566" actId="1076"/>
        <pc:sldMkLst>
          <pc:docMk/>
          <pc:sldMk cId="1983461710" sldId="363"/>
        </pc:sldMkLst>
        <pc:spChg chg="mod">
          <ac:chgData name="Suresh Thiru" userId="4dfdc3749d10ef3d" providerId="LiveId" clId="{33412433-C51C-476A-9D38-EFF0AD2E7CA9}" dt="2020-12-25T10:26:31.378" v="566" actId="1076"/>
          <ac:spMkLst>
            <pc:docMk/>
            <pc:sldMk cId="1983461710" sldId="363"/>
            <ac:spMk id="2" creationId="{AD947D2D-4B67-4675-9D3D-FB44D8EC5252}"/>
          </ac:spMkLst>
        </pc:spChg>
        <pc:spChg chg="del">
          <ac:chgData name="Suresh Thiru" userId="4dfdc3749d10ef3d" providerId="LiveId" clId="{33412433-C51C-476A-9D38-EFF0AD2E7CA9}" dt="2020-12-25T09:39:44.096" v="270" actId="478"/>
          <ac:spMkLst>
            <pc:docMk/>
            <pc:sldMk cId="1983461710" sldId="363"/>
            <ac:spMk id="3" creationId="{E0784E8E-F309-41EE-9D3A-ACB8C3BA66F2}"/>
          </ac:spMkLst>
        </pc:spChg>
        <pc:graphicFrameChg chg="add mod modGraphic">
          <ac:chgData name="Suresh Thiru" userId="4dfdc3749d10ef3d" providerId="LiveId" clId="{33412433-C51C-476A-9D38-EFF0AD2E7CA9}" dt="2020-12-25T10:26:20.732" v="564" actId="207"/>
          <ac:graphicFrameMkLst>
            <pc:docMk/>
            <pc:sldMk cId="1983461710" sldId="363"/>
            <ac:graphicFrameMk id="5" creationId="{18BA97A4-FD9E-416C-9423-F1E5476C11E5}"/>
          </ac:graphicFrameMkLst>
        </pc:graphicFrameChg>
      </pc:sldChg>
      <pc:sldChg chg="addSp modSp new mod">
        <pc:chgData name="Suresh Thiru" userId="4dfdc3749d10ef3d" providerId="LiveId" clId="{33412433-C51C-476A-9D38-EFF0AD2E7CA9}" dt="2020-12-25T11:14:41.259" v="659" actId="12"/>
        <pc:sldMkLst>
          <pc:docMk/>
          <pc:sldMk cId="2772384490" sldId="364"/>
        </pc:sldMkLst>
        <pc:spChg chg="mod">
          <ac:chgData name="Suresh Thiru" userId="4dfdc3749d10ef3d" providerId="LiveId" clId="{33412433-C51C-476A-9D38-EFF0AD2E7CA9}" dt="2020-12-25T11:08:01.580" v="629" actId="115"/>
          <ac:spMkLst>
            <pc:docMk/>
            <pc:sldMk cId="2772384490" sldId="364"/>
            <ac:spMk id="2" creationId="{7E94C0FF-B932-451D-BD18-F259762DC979}"/>
          </ac:spMkLst>
        </pc:spChg>
        <pc:spChg chg="mod">
          <ac:chgData name="Suresh Thiru" userId="4dfdc3749d10ef3d" providerId="LiveId" clId="{33412433-C51C-476A-9D38-EFF0AD2E7CA9}" dt="2020-12-25T11:14:41.259" v="659" actId="12"/>
          <ac:spMkLst>
            <pc:docMk/>
            <pc:sldMk cId="2772384490" sldId="364"/>
            <ac:spMk id="3" creationId="{90345461-17A1-4270-A52A-5B33AB71F144}"/>
          </ac:spMkLst>
        </pc:spChg>
        <pc:spChg chg="add mod">
          <ac:chgData name="Suresh Thiru" userId="4dfdc3749d10ef3d" providerId="LiveId" clId="{33412433-C51C-476A-9D38-EFF0AD2E7CA9}" dt="2020-12-25T11:11:10.316" v="654" actId="1076"/>
          <ac:spMkLst>
            <pc:docMk/>
            <pc:sldMk cId="2772384490" sldId="364"/>
            <ac:spMk id="5" creationId="{B341D00D-925B-448E-B118-043C7D976E92}"/>
          </ac:spMkLst>
        </pc:spChg>
      </pc:sldChg>
      <pc:sldChg chg="modSp new mod">
        <pc:chgData name="Suresh Thiru" userId="4dfdc3749d10ef3d" providerId="LiveId" clId="{33412433-C51C-476A-9D38-EFF0AD2E7CA9}" dt="2020-12-25T09:19:39.527" v="115" actId="20577"/>
        <pc:sldMkLst>
          <pc:docMk/>
          <pc:sldMk cId="2542265474" sldId="365"/>
        </pc:sldMkLst>
        <pc:spChg chg="mod">
          <ac:chgData name="Suresh Thiru" userId="4dfdc3749d10ef3d" providerId="LiveId" clId="{33412433-C51C-476A-9D38-EFF0AD2E7CA9}" dt="2020-12-25T09:19:02.459" v="91" actId="20577"/>
          <ac:spMkLst>
            <pc:docMk/>
            <pc:sldMk cId="2542265474" sldId="365"/>
            <ac:spMk id="2" creationId="{F2F3BF99-6745-4F40-AF71-717EC8BE73EB}"/>
          </ac:spMkLst>
        </pc:spChg>
        <pc:spChg chg="mod">
          <ac:chgData name="Suresh Thiru" userId="4dfdc3749d10ef3d" providerId="LiveId" clId="{33412433-C51C-476A-9D38-EFF0AD2E7CA9}" dt="2020-12-25T09:19:39.527" v="115" actId="20577"/>
          <ac:spMkLst>
            <pc:docMk/>
            <pc:sldMk cId="2542265474" sldId="365"/>
            <ac:spMk id="3" creationId="{0B6A38C8-1788-48A5-AED4-C7A3F978FCA9}"/>
          </ac:spMkLst>
        </pc:spChg>
      </pc:sldChg>
      <pc:sldChg chg="modSp new mod">
        <pc:chgData name="Suresh Thiru" userId="4dfdc3749d10ef3d" providerId="LiveId" clId="{33412433-C51C-476A-9D38-EFF0AD2E7CA9}" dt="2020-12-27T11:50:19.742" v="1088" actId="20577"/>
        <pc:sldMkLst>
          <pc:docMk/>
          <pc:sldMk cId="2229390595" sldId="366"/>
        </pc:sldMkLst>
        <pc:spChg chg="mod">
          <ac:chgData name="Suresh Thiru" userId="4dfdc3749d10ef3d" providerId="LiveId" clId="{33412433-C51C-476A-9D38-EFF0AD2E7CA9}" dt="2020-12-25T09:19:58.475" v="121" actId="403"/>
          <ac:spMkLst>
            <pc:docMk/>
            <pc:sldMk cId="2229390595" sldId="366"/>
            <ac:spMk id="2" creationId="{11505CFC-35E6-4402-BDC0-F9BBCAFF9E71}"/>
          </ac:spMkLst>
        </pc:spChg>
        <pc:spChg chg="mod">
          <ac:chgData name="Suresh Thiru" userId="4dfdc3749d10ef3d" providerId="LiveId" clId="{33412433-C51C-476A-9D38-EFF0AD2E7CA9}" dt="2020-12-27T11:50:19.742" v="1088" actId="20577"/>
          <ac:spMkLst>
            <pc:docMk/>
            <pc:sldMk cId="2229390595" sldId="366"/>
            <ac:spMk id="3" creationId="{9285E299-A770-4270-87BB-CB42F18D9625}"/>
          </ac:spMkLst>
        </pc:spChg>
      </pc:sldChg>
      <pc:sldChg chg="addSp modSp new mod">
        <pc:chgData name="Suresh Thiru" userId="4dfdc3749d10ef3d" providerId="LiveId" clId="{33412433-C51C-476A-9D38-EFF0AD2E7CA9}" dt="2020-12-27T11:54:49.486" v="1118" actId="14100"/>
        <pc:sldMkLst>
          <pc:docMk/>
          <pc:sldMk cId="1508471722" sldId="367"/>
        </pc:sldMkLst>
        <pc:spChg chg="mod">
          <ac:chgData name="Suresh Thiru" userId="4dfdc3749d10ef3d" providerId="LiveId" clId="{33412433-C51C-476A-9D38-EFF0AD2E7CA9}" dt="2020-12-25T09:20:15.698" v="138" actId="20577"/>
          <ac:spMkLst>
            <pc:docMk/>
            <pc:sldMk cId="1508471722" sldId="367"/>
            <ac:spMk id="2" creationId="{5BBAABBD-9D91-4F6D-8359-FC19C6983677}"/>
          </ac:spMkLst>
        </pc:spChg>
        <pc:spChg chg="mod">
          <ac:chgData name="Suresh Thiru" userId="4dfdc3749d10ef3d" providerId="LiveId" clId="{33412433-C51C-476A-9D38-EFF0AD2E7CA9}" dt="2020-12-27T11:54:49.486" v="1118" actId="14100"/>
          <ac:spMkLst>
            <pc:docMk/>
            <pc:sldMk cId="1508471722" sldId="367"/>
            <ac:spMk id="3" creationId="{346D73D7-25A3-415B-A60F-75C439A66A95}"/>
          </ac:spMkLst>
        </pc:spChg>
        <pc:graphicFrameChg chg="add mod modGraphic">
          <ac:chgData name="Suresh Thiru" userId="4dfdc3749d10ef3d" providerId="LiveId" clId="{33412433-C51C-476A-9D38-EFF0AD2E7CA9}" dt="2020-12-27T11:54:21.287" v="1110" actId="21"/>
          <ac:graphicFrameMkLst>
            <pc:docMk/>
            <pc:sldMk cId="1508471722" sldId="367"/>
            <ac:graphicFrameMk id="5" creationId="{1D0470A5-1C52-491B-BD9B-284EC4B4D358}"/>
          </ac:graphicFrameMkLst>
        </pc:graphicFrameChg>
      </pc:sldChg>
      <pc:sldChg chg="addSp delSp modSp new mod">
        <pc:chgData name="Suresh Thiru" userId="4dfdc3749d10ef3d" providerId="LiveId" clId="{33412433-C51C-476A-9D38-EFF0AD2E7CA9}" dt="2020-12-27T12:06:56.022" v="1154" actId="1036"/>
        <pc:sldMkLst>
          <pc:docMk/>
          <pc:sldMk cId="150513106" sldId="368"/>
        </pc:sldMkLst>
        <pc:spChg chg="mod">
          <ac:chgData name="Suresh Thiru" userId="4dfdc3749d10ef3d" providerId="LiveId" clId="{33412433-C51C-476A-9D38-EFF0AD2E7CA9}" dt="2020-12-27T12:06:56.022" v="1154" actId="1036"/>
          <ac:spMkLst>
            <pc:docMk/>
            <pc:sldMk cId="150513106" sldId="368"/>
            <ac:spMk id="2" creationId="{CA9D300B-6471-429C-8054-F997EA7B5EE0}"/>
          </ac:spMkLst>
        </pc:spChg>
        <pc:spChg chg="del">
          <ac:chgData name="Suresh Thiru" userId="4dfdc3749d10ef3d" providerId="LiveId" clId="{33412433-C51C-476A-9D38-EFF0AD2E7CA9}" dt="2020-12-27T12:06:51.148" v="1143" actId="21"/>
          <ac:spMkLst>
            <pc:docMk/>
            <pc:sldMk cId="150513106" sldId="368"/>
            <ac:spMk id="3" creationId="{9A6AD93D-2747-45AE-8B24-347B2A20DBCB}"/>
          </ac:spMkLst>
        </pc:spChg>
        <pc:picChg chg="add del">
          <ac:chgData name="Suresh Thiru" userId="4dfdc3749d10ef3d" providerId="LiveId" clId="{33412433-C51C-476A-9D38-EFF0AD2E7CA9}" dt="2020-12-27T12:06:33.592" v="1120"/>
          <ac:picMkLst>
            <pc:docMk/>
            <pc:sldMk cId="150513106" sldId="368"/>
            <ac:picMk id="3074" creationId="{740D6B82-BA8B-47AE-A229-2E4F1CD4A592}"/>
          </ac:picMkLst>
        </pc:picChg>
        <pc:picChg chg="add mod">
          <ac:chgData name="Suresh Thiru" userId="4dfdc3749d10ef3d" providerId="LiveId" clId="{33412433-C51C-476A-9D38-EFF0AD2E7CA9}" dt="2020-12-27T12:06:43.656" v="1142" actId="1037"/>
          <ac:picMkLst>
            <pc:docMk/>
            <pc:sldMk cId="150513106" sldId="368"/>
            <ac:picMk id="3076" creationId="{D9153B2B-BB29-4362-A608-4AC0C5935F7D}"/>
          </ac:picMkLst>
        </pc:picChg>
      </pc:sldChg>
      <pc:sldChg chg="addSp modSp new mod">
        <pc:chgData name="Suresh Thiru" userId="4dfdc3749d10ef3d" providerId="LiveId" clId="{33412433-C51C-476A-9D38-EFF0AD2E7CA9}" dt="2020-12-27T12:10:01.152" v="1155"/>
        <pc:sldMkLst>
          <pc:docMk/>
          <pc:sldMk cId="942809732" sldId="369"/>
        </pc:sldMkLst>
        <pc:spChg chg="mod">
          <ac:chgData name="Suresh Thiru" userId="4dfdc3749d10ef3d" providerId="LiveId" clId="{33412433-C51C-476A-9D38-EFF0AD2E7CA9}" dt="2020-12-25T09:22:09.118" v="192" actId="20577"/>
          <ac:spMkLst>
            <pc:docMk/>
            <pc:sldMk cId="942809732" sldId="369"/>
            <ac:spMk id="2" creationId="{1DB18E3B-DC96-44A2-9358-4457D11E4413}"/>
          </ac:spMkLst>
        </pc:spChg>
        <pc:picChg chg="add">
          <ac:chgData name="Suresh Thiru" userId="4dfdc3749d10ef3d" providerId="LiveId" clId="{33412433-C51C-476A-9D38-EFF0AD2E7CA9}" dt="2020-12-27T12:10:01.152" v="1155"/>
          <ac:picMkLst>
            <pc:docMk/>
            <pc:sldMk cId="942809732" sldId="369"/>
            <ac:picMk id="4098" creationId="{4CD440D3-F71C-45BB-A01C-E89BF83BD239}"/>
          </ac:picMkLst>
        </pc:picChg>
      </pc:sldChg>
      <pc:sldChg chg="modSp new mod">
        <pc:chgData name="Suresh Thiru" userId="4dfdc3749d10ef3d" providerId="LiveId" clId="{33412433-C51C-476A-9D38-EFF0AD2E7CA9}" dt="2020-12-25T09:22:43.429" v="209" actId="20577"/>
        <pc:sldMkLst>
          <pc:docMk/>
          <pc:sldMk cId="2125419448" sldId="370"/>
        </pc:sldMkLst>
        <pc:spChg chg="mod">
          <ac:chgData name="Suresh Thiru" userId="4dfdc3749d10ef3d" providerId="LiveId" clId="{33412433-C51C-476A-9D38-EFF0AD2E7CA9}" dt="2020-12-25T09:22:43.429" v="209" actId="20577"/>
          <ac:spMkLst>
            <pc:docMk/>
            <pc:sldMk cId="2125419448" sldId="370"/>
            <ac:spMk id="2" creationId="{7DE73293-D01B-4917-99F1-8C070B5D0940}"/>
          </ac:spMkLst>
        </pc:spChg>
      </pc:sldChg>
      <pc:sldChg chg="addSp modSp new mod">
        <pc:chgData name="Suresh Thiru" userId="4dfdc3749d10ef3d" providerId="LiveId" clId="{33412433-C51C-476A-9D38-EFF0AD2E7CA9}" dt="2020-12-25T09:23:12.890" v="221" actId="14100"/>
        <pc:sldMkLst>
          <pc:docMk/>
          <pc:sldMk cId="542223727" sldId="371"/>
        </pc:sldMkLst>
        <pc:spChg chg="mod">
          <ac:chgData name="Suresh Thiru" userId="4dfdc3749d10ef3d" providerId="LiveId" clId="{33412433-C51C-476A-9D38-EFF0AD2E7CA9}" dt="2020-12-25T09:23:00.609" v="218" actId="20577"/>
          <ac:spMkLst>
            <pc:docMk/>
            <pc:sldMk cId="542223727" sldId="371"/>
            <ac:spMk id="2" creationId="{19842285-9FCC-4971-BB73-376041C77AB3}"/>
          </ac:spMkLst>
        </pc:spChg>
        <pc:picChg chg="add mod">
          <ac:chgData name="Suresh Thiru" userId="4dfdc3749d10ef3d" providerId="LiveId" clId="{33412433-C51C-476A-9D38-EFF0AD2E7CA9}" dt="2020-12-25T09:23:12.890" v="221" actId="14100"/>
          <ac:picMkLst>
            <pc:docMk/>
            <pc:sldMk cId="542223727" sldId="371"/>
            <ac:picMk id="5" creationId="{742B572A-9407-48AD-93E7-D40C25955F68}"/>
          </ac:picMkLst>
        </pc:picChg>
      </pc:sldChg>
      <pc:sldChg chg="addSp delSp modSp new mod">
        <pc:chgData name="Suresh Thiru" userId="4dfdc3749d10ef3d" providerId="LiveId" clId="{33412433-C51C-476A-9D38-EFF0AD2E7CA9}" dt="2020-12-25T10:25:25.623" v="562" actId="1076"/>
        <pc:sldMkLst>
          <pc:docMk/>
          <pc:sldMk cId="31242141" sldId="372"/>
        </pc:sldMkLst>
        <pc:spChg chg="mod">
          <ac:chgData name="Suresh Thiru" userId="4dfdc3749d10ef3d" providerId="LiveId" clId="{33412433-C51C-476A-9D38-EFF0AD2E7CA9}" dt="2020-12-25T10:25:25.623" v="562" actId="1076"/>
          <ac:spMkLst>
            <pc:docMk/>
            <pc:sldMk cId="31242141" sldId="372"/>
            <ac:spMk id="2" creationId="{9303C80B-50E6-4463-8227-EE1DECD93934}"/>
          </ac:spMkLst>
        </pc:spChg>
        <pc:spChg chg="del">
          <ac:chgData name="Suresh Thiru" userId="4dfdc3749d10ef3d" providerId="LiveId" clId="{33412433-C51C-476A-9D38-EFF0AD2E7CA9}" dt="2020-12-25T10:18:58.241" v="456" actId="478"/>
          <ac:spMkLst>
            <pc:docMk/>
            <pc:sldMk cId="31242141" sldId="372"/>
            <ac:spMk id="3" creationId="{6E862E28-1217-4D52-9D4D-3318D40DCBA2}"/>
          </ac:spMkLst>
        </pc:spChg>
        <pc:spChg chg="add del mod">
          <ac:chgData name="Suresh Thiru" userId="4dfdc3749d10ef3d" providerId="LiveId" clId="{33412433-C51C-476A-9D38-EFF0AD2E7CA9}" dt="2020-12-25T10:21:53.241" v="525" actId="478"/>
          <ac:spMkLst>
            <pc:docMk/>
            <pc:sldMk cId="31242141" sldId="372"/>
            <ac:spMk id="10" creationId="{55389269-B66C-4A19-B874-C5E2098D30DD}"/>
          </ac:spMkLst>
        </pc:spChg>
        <pc:picChg chg="add del mod">
          <ac:chgData name="Suresh Thiru" userId="4dfdc3749d10ef3d" providerId="LiveId" clId="{33412433-C51C-476A-9D38-EFF0AD2E7CA9}" dt="2020-12-25T10:20:07.258" v="478" actId="478"/>
          <ac:picMkLst>
            <pc:docMk/>
            <pc:sldMk cId="31242141" sldId="372"/>
            <ac:picMk id="6" creationId="{9882CBE8-2663-4AF7-BC0D-48D310012635}"/>
          </ac:picMkLst>
        </pc:picChg>
        <pc:picChg chg="add del mod">
          <ac:chgData name="Suresh Thiru" userId="4dfdc3749d10ef3d" providerId="LiveId" clId="{33412433-C51C-476A-9D38-EFF0AD2E7CA9}" dt="2020-12-25T10:25:06.801" v="527" actId="478"/>
          <ac:picMkLst>
            <pc:docMk/>
            <pc:sldMk cId="31242141" sldId="372"/>
            <ac:picMk id="8" creationId="{B76083B9-DC79-45B4-BF6F-EBA0F491C19F}"/>
          </ac:picMkLst>
        </pc:picChg>
        <pc:picChg chg="add mod">
          <ac:chgData name="Suresh Thiru" userId="4dfdc3749d10ef3d" providerId="LiveId" clId="{33412433-C51C-476A-9D38-EFF0AD2E7CA9}" dt="2020-12-25T10:25:20.035" v="561" actId="1036"/>
          <ac:picMkLst>
            <pc:docMk/>
            <pc:sldMk cId="31242141" sldId="372"/>
            <ac:picMk id="11" creationId="{1F92FD2C-9ADF-43DD-99E7-AAB9FF420362}"/>
          </ac:picMkLst>
        </pc:picChg>
        <pc:picChg chg="add del mod">
          <ac:chgData name="Suresh Thiru" userId="4dfdc3749d10ef3d" providerId="LiveId" clId="{33412433-C51C-476A-9D38-EFF0AD2E7CA9}" dt="2020-12-25T10:18:05.308" v="435" actId="478"/>
          <ac:picMkLst>
            <pc:docMk/>
            <pc:sldMk cId="31242141" sldId="372"/>
            <ac:picMk id="2050" creationId="{08A826A9-0386-4A97-8556-9F0B642ACCFA}"/>
          </ac:picMkLst>
        </pc:picChg>
      </pc:sldChg>
      <pc:sldChg chg="addSp delSp modSp new mod">
        <pc:chgData name="Suresh Thiru" userId="4dfdc3749d10ef3d" providerId="LiveId" clId="{33412433-C51C-476A-9D38-EFF0AD2E7CA9}" dt="2020-12-27T11:41:59.440" v="1050" actId="20577"/>
        <pc:sldMkLst>
          <pc:docMk/>
          <pc:sldMk cId="2569263980" sldId="373"/>
        </pc:sldMkLst>
        <pc:spChg chg="mod">
          <ac:chgData name="Suresh Thiru" userId="4dfdc3749d10ef3d" providerId="LiveId" clId="{33412433-C51C-476A-9D38-EFF0AD2E7CA9}" dt="2020-12-25T12:44:45.050" v="794" actId="20577"/>
          <ac:spMkLst>
            <pc:docMk/>
            <pc:sldMk cId="2569263980" sldId="373"/>
            <ac:spMk id="2" creationId="{6D50C939-1F30-499F-B675-D38C5A7469E4}"/>
          </ac:spMkLst>
        </pc:spChg>
        <pc:spChg chg="mod">
          <ac:chgData name="Suresh Thiru" userId="4dfdc3749d10ef3d" providerId="LiveId" clId="{33412433-C51C-476A-9D38-EFF0AD2E7CA9}" dt="2020-12-27T11:41:59.440" v="1050" actId="20577"/>
          <ac:spMkLst>
            <pc:docMk/>
            <pc:sldMk cId="2569263980" sldId="373"/>
            <ac:spMk id="3" creationId="{A02A2EDF-A29C-41E3-9304-049B2FE3BAB6}"/>
          </ac:spMkLst>
        </pc:spChg>
        <pc:spChg chg="add del mod">
          <ac:chgData name="Suresh Thiru" userId="4dfdc3749d10ef3d" providerId="LiveId" clId="{33412433-C51C-476A-9D38-EFF0AD2E7CA9}" dt="2020-12-25T13:01:34.450" v="882"/>
          <ac:spMkLst>
            <pc:docMk/>
            <pc:sldMk cId="2569263980" sldId="373"/>
            <ac:spMk id="5" creationId="{831C8F9D-0C13-4089-AC6D-F6AA736B4863}"/>
          </ac:spMkLst>
        </pc:spChg>
      </pc:sldChg>
      <pc:sldChg chg="addSp delSp modSp new del mod">
        <pc:chgData name="Suresh Thiru" userId="4dfdc3749d10ef3d" providerId="LiveId" clId="{33412433-C51C-476A-9D38-EFF0AD2E7CA9}" dt="2020-12-27T11:35:46.264" v="955" actId="2696"/>
        <pc:sldMkLst>
          <pc:docMk/>
          <pc:sldMk cId="2002446562" sldId="374"/>
        </pc:sldMkLst>
        <pc:spChg chg="mod">
          <ac:chgData name="Suresh Thiru" userId="4dfdc3749d10ef3d" providerId="LiveId" clId="{33412433-C51C-476A-9D38-EFF0AD2E7CA9}" dt="2020-12-25T12:46:13.942" v="862" actId="20577"/>
          <ac:spMkLst>
            <pc:docMk/>
            <pc:sldMk cId="2002446562" sldId="374"/>
            <ac:spMk id="2" creationId="{F76C2E4D-604C-4B89-BC8F-85C92315D923}"/>
          </ac:spMkLst>
        </pc:spChg>
        <pc:spChg chg="mod">
          <ac:chgData name="Suresh Thiru" userId="4dfdc3749d10ef3d" providerId="LiveId" clId="{33412433-C51C-476A-9D38-EFF0AD2E7CA9}" dt="2020-12-25T12:45:59.302" v="829" actId="14100"/>
          <ac:spMkLst>
            <pc:docMk/>
            <pc:sldMk cId="2002446562" sldId="374"/>
            <ac:spMk id="3" creationId="{151FBCAD-527E-4A8B-915A-5C83D376AD43}"/>
          </ac:spMkLst>
        </pc:spChg>
        <pc:spChg chg="add del mod">
          <ac:chgData name="Suresh Thiru" userId="4dfdc3749d10ef3d" providerId="LiveId" clId="{33412433-C51C-476A-9D38-EFF0AD2E7CA9}" dt="2020-12-25T12:45:43.216" v="825"/>
          <ac:spMkLst>
            <pc:docMk/>
            <pc:sldMk cId="2002446562" sldId="374"/>
            <ac:spMk id="5" creationId="{38FD668E-93B4-41C1-A7FE-1FA9E492D4E5}"/>
          </ac:spMkLst>
        </pc:spChg>
        <pc:spChg chg="add mod">
          <ac:chgData name="Suresh Thiru" userId="4dfdc3749d10ef3d" providerId="LiveId" clId="{33412433-C51C-476A-9D38-EFF0AD2E7CA9}" dt="2020-12-25T12:45:54.034" v="828" actId="1076"/>
          <ac:spMkLst>
            <pc:docMk/>
            <pc:sldMk cId="2002446562" sldId="374"/>
            <ac:spMk id="6" creationId="{E9F140FD-38AD-4252-B033-ECC9727074E7}"/>
          </ac:spMkLst>
        </pc:spChg>
        <pc:spChg chg="add del mod">
          <ac:chgData name="Suresh Thiru" userId="4dfdc3749d10ef3d" providerId="LiveId" clId="{33412433-C51C-476A-9D38-EFF0AD2E7CA9}" dt="2020-12-25T12:45:43.217" v="827"/>
          <ac:spMkLst>
            <pc:docMk/>
            <pc:sldMk cId="2002446562" sldId="374"/>
            <ac:spMk id="7" creationId="{F0F362F4-1C1F-4201-8780-CBEF8B24B7C0}"/>
          </ac:spMkLst>
        </pc:spChg>
      </pc:sldChg>
      <pc:sldChg chg="add">
        <pc:chgData name="Suresh Thiru" userId="4dfdc3749d10ef3d" providerId="LiveId" clId="{33412433-C51C-476A-9D38-EFF0AD2E7CA9}" dt="2020-12-27T11:35:48.092" v="956"/>
        <pc:sldMkLst>
          <pc:docMk/>
          <pc:sldMk cId="3421347912" sldId="374"/>
        </pc:sldMkLst>
      </pc:sldChg>
      <pc:sldChg chg="modSp new mod">
        <pc:chgData name="Suresh Thiru" userId="4dfdc3749d10ef3d" providerId="LiveId" clId="{33412433-C51C-476A-9D38-EFF0AD2E7CA9}" dt="2020-12-26T09:46:55.506" v="954" actId="2711"/>
        <pc:sldMkLst>
          <pc:docMk/>
          <pc:sldMk cId="1751371753" sldId="375"/>
        </pc:sldMkLst>
        <pc:spChg chg="mod">
          <ac:chgData name="Suresh Thiru" userId="4dfdc3749d10ef3d" providerId="LiveId" clId="{33412433-C51C-476A-9D38-EFF0AD2E7CA9}" dt="2020-12-26T09:46:55.506" v="954" actId="2711"/>
          <ac:spMkLst>
            <pc:docMk/>
            <pc:sldMk cId="1751371753" sldId="375"/>
            <ac:spMk id="2" creationId="{9F742DBF-3802-4BAF-A7F8-4EF97E2154C2}"/>
          </ac:spMkLst>
        </pc:spChg>
        <pc:spChg chg="mod">
          <ac:chgData name="Suresh Thiru" userId="4dfdc3749d10ef3d" providerId="LiveId" clId="{33412433-C51C-476A-9D38-EFF0AD2E7CA9}" dt="2020-12-25T13:03:40.470" v="916" actId="404"/>
          <ac:spMkLst>
            <pc:docMk/>
            <pc:sldMk cId="1751371753" sldId="375"/>
            <ac:spMk id="3" creationId="{9753896C-05FE-46B7-A541-3D1FE3B1FF4E}"/>
          </ac:spMkLst>
        </pc:spChg>
      </pc:sldChg>
      <pc:sldChg chg="addSp delSp modSp new mod">
        <pc:chgData name="Suresh Thiru" userId="4dfdc3749d10ef3d" providerId="LiveId" clId="{33412433-C51C-476A-9D38-EFF0AD2E7CA9}" dt="2020-12-26T09:46:24.854" v="953" actId="1076"/>
        <pc:sldMkLst>
          <pc:docMk/>
          <pc:sldMk cId="3801761291" sldId="376"/>
        </pc:sldMkLst>
        <pc:spChg chg="mod">
          <ac:chgData name="Suresh Thiru" userId="4dfdc3749d10ef3d" providerId="LiveId" clId="{33412433-C51C-476A-9D38-EFF0AD2E7CA9}" dt="2020-12-26T09:46:24.854" v="953" actId="1076"/>
          <ac:spMkLst>
            <pc:docMk/>
            <pc:sldMk cId="3801761291" sldId="376"/>
            <ac:spMk id="2" creationId="{112CE4FE-CF07-4CA3-A673-98C15141B108}"/>
          </ac:spMkLst>
        </pc:spChg>
        <pc:spChg chg="add del mod">
          <ac:chgData name="Suresh Thiru" userId="4dfdc3749d10ef3d" providerId="LiveId" clId="{33412433-C51C-476A-9D38-EFF0AD2E7CA9}" dt="2020-12-25T13:06:22.638" v="952" actId="12"/>
          <ac:spMkLst>
            <pc:docMk/>
            <pc:sldMk cId="3801761291" sldId="376"/>
            <ac:spMk id="3" creationId="{A1B985E5-E189-483C-B5D2-52AE5E70766C}"/>
          </ac:spMkLst>
        </pc:spChg>
        <pc:spChg chg="add del mod">
          <ac:chgData name="Suresh Thiru" userId="4dfdc3749d10ef3d" providerId="LiveId" clId="{33412433-C51C-476A-9D38-EFF0AD2E7CA9}" dt="2020-12-25T13:05:47.701" v="930"/>
          <ac:spMkLst>
            <pc:docMk/>
            <pc:sldMk cId="3801761291" sldId="376"/>
            <ac:spMk id="5" creationId="{46996CDF-CE62-4404-ADE0-BAA5A4F716CF}"/>
          </ac:spMkLst>
        </pc:spChg>
      </pc:sldChg>
      <pc:sldChg chg="modSp new mod">
        <pc:chgData name="Suresh Thiru" userId="4dfdc3749d10ef3d" providerId="LiveId" clId="{33412433-C51C-476A-9D38-EFF0AD2E7CA9}" dt="2021-01-09T15:11:47.813" v="1227" actId="20577"/>
        <pc:sldMkLst>
          <pc:docMk/>
          <pc:sldMk cId="19614263" sldId="377"/>
        </pc:sldMkLst>
        <pc:spChg chg="mod">
          <ac:chgData name="Suresh Thiru" userId="4dfdc3749d10ef3d" providerId="LiveId" clId="{33412433-C51C-476A-9D38-EFF0AD2E7CA9}" dt="2021-01-09T15:11:07.741" v="1187" actId="20577"/>
          <ac:spMkLst>
            <pc:docMk/>
            <pc:sldMk cId="19614263" sldId="377"/>
            <ac:spMk id="2" creationId="{EB56DE33-5843-4528-98F5-7DB8FC38A78F}"/>
          </ac:spMkLst>
        </pc:spChg>
        <pc:spChg chg="mod">
          <ac:chgData name="Suresh Thiru" userId="4dfdc3749d10ef3d" providerId="LiveId" clId="{33412433-C51C-476A-9D38-EFF0AD2E7CA9}" dt="2021-01-09T15:11:47.813" v="1227" actId="20577"/>
          <ac:spMkLst>
            <pc:docMk/>
            <pc:sldMk cId="19614263" sldId="377"/>
            <ac:spMk id="3" creationId="{47373164-FE9F-476D-9AF7-97E41F6B1BE4}"/>
          </ac:spMkLst>
        </pc:spChg>
      </pc:sldChg>
      <pc:sldChg chg="add del">
        <pc:chgData name="Suresh Thiru" userId="4dfdc3749d10ef3d" providerId="LiveId" clId="{33412433-C51C-476A-9D38-EFF0AD2E7CA9}" dt="2020-12-27T11:37:37.521" v="1015"/>
        <pc:sldMkLst>
          <pc:docMk/>
          <pc:sldMk cId="3055835883" sldId="377"/>
        </pc:sldMkLst>
      </pc:sldChg>
      <pc:sldChg chg="add del">
        <pc:chgData name="Suresh Thiru" userId="4dfdc3749d10ef3d" providerId="LiveId" clId="{33412433-C51C-476A-9D38-EFF0AD2E7CA9}" dt="2020-12-27T11:37:32.181" v="1013"/>
        <pc:sldMkLst>
          <pc:docMk/>
          <pc:sldMk cId="3276453028" sldId="37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5/26/2022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7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Jens Martensson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google.com/storage/docs/json_api/v1/parameters#contenttransferencoding" TargetMode="External"/><Relationship Id="rId13" Type="http://schemas.openxmlformats.org/officeDocument/2006/relationships/hyperlink" Target="https://cloud.google.com/storage/docs/json_api/v1/parameters#ifmatch" TargetMode="External"/><Relationship Id="rId3" Type="http://schemas.openxmlformats.org/officeDocument/2006/relationships/hyperlink" Target="https://cloud.google.com/storage/docs/json_api/v1/parameters#cachecontrol" TargetMode="External"/><Relationship Id="rId7" Type="http://schemas.openxmlformats.org/officeDocument/2006/relationships/hyperlink" Target="https://cloud.google.com/storage/docs/json_api/v1/parameters#contenttype" TargetMode="External"/><Relationship Id="rId12" Type="http://schemas.openxmlformats.org/officeDocument/2006/relationships/hyperlink" Target="https://cloud.google.com/storage/docs/json_api/v1/parameters#host" TargetMode="External"/><Relationship Id="rId2" Type="http://schemas.openxmlformats.org/officeDocument/2006/relationships/hyperlink" Target="https://cloud.google.com/storage/docs/json_api/v1/parameters#authorization" TargetMode="External"/><Relationship Id="rId16" Type="http://schemas.openxmlformats.org/officeDocument/2006/relationships/hyperlink" Target="https://cloud.google.com/storage/docs/json_api/v1/parameters#range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cloud.google.com/storage/docs/json_api/v1/parameters#contentrange" TargetMode="External"/><Relationship Id="rId11" Type="http://schemas.openxmlformats.org/officeDocument/2006/relationships/hyperlink" Target="https://cloud.google.com/storage/docs/json_api/v1/parameters#expires" TargetMode="External"/><Relationship Id="rId5" Type="http://schemas.openxmlformats.org/officeDocument/2006/relationships/hyperlink" Target="https://cloud.google.com/storage/docs/json_api/v1/parameters#contentlength" TargetMode="External"/><Relationship Id="rId15" Type="http://schemas.openxmlformats.org/officeDocument/2006/relationships/hyperlink" Target="https://cloud.google.com/storage/docs/json_api/v1/parameters#location" TargetMode="External"/><Relationship Id="rId10" Type="http://schemas.openxmlformats.org/officeDocument/2006/relationships/hyperlink" Target="https://cloud.google.com/storage/docs/json_api/v1/parameters#etag" TargetMode="External"/><Relationship Id="rId4" Type="http://schemas.openxmlformats.org/officeDocument/2006/relationships/hyperlink" Target="https://cloud.google.com/storage/docs/json_api/v1/parameters#contentid" TargetMode="External"/><Relationship Id="rId9" Type="http://schemas.openxmlformats.org/officeDocument/2006/relationships/hyperlink" Target="https://cloud.google.com/storage/docs/json_api/v1/parameters#date" TargetMode="External"/><Relationship Id="rId14" Type="http://schemas.openxmlformats.org/officeDocument/2006/relationships/hyperlink" Target="https://cloud.google.com/storage/docs/json_api/v1/parameters#ifnonematch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7231#section-3.1.1.5" TargetMode="Externa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17638D-56AE-48AD-96C8-EE46229C7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8" descr="space radar outline">
            <a:extLst>
              <a:ext uri="{FF2B5EF4-FFF2-40B4-BE49-F238E27FC236}">
                <a16:creationId xmlns:a16="http://schemas.microsoft.com/office/drawing/2014/main" id="{52C1AEF9-C750-45F9-AD02-5447187F5716}"/>
              </a:ext>
            </a:extLst>
          </p:cNvPr>
          <p:cNvSpPr/>
          <p:nvPr/>
        </p:nvSpPr>
        <p:spPr>
          <a:xfrm rot="16731500">
            <a:off x="10654807" y="4433342"/>
            <a:ext cx="238125" cy="238125"/>
          </a:xfrm>
          <a:custGeom>
            <a:avLst/>
            <a:gdLst>
              <a:gd name="connsiteX0" fmla="*/ 145256 w 238125"/>
              <a:gd name="connsiteY0" fmla="*/ 159538 h 238125"/>
              <a:gd name="connsiteX1" fmla="*/ 150019 w 238125"/>
              <a:gd name="connsiteY1" fmla="*/ 154775 h 238125"/>
              <a:gd name="connsiteX2" fmla="*/ 150019 w 238125"/>
              <a:gd name="connsiteY2" fmla="*/ 145250 h 238125"/>
              <a:gd name="connsiteX3" fmla="*/ 145256 w 238125"/>
              <a:gd name="connsiteY3" fmla="*/ 140488 h 238125"/>
              <a:gd name="connsiteX4" fmla="*/ 140494 w 238125"/>
              <a:gd name="connsiteY4" fmla="*/ 145250 h 238125"/>
              <a:gd name="connsiteX5" fmla="*/ 140494 w 238125"/>
              <a:gd name="connsiteY5" fmla="*/ 154775 h 238125"/>
              <a:gd name="connsiteX6" fmla="*/ 145256 w 238125"/>
              <a:gd name="connsiteY6" fmla="*/ 159538 h 238125"/>
              <a:gd name="connsiteX7" fmla="*/ 234353 w 238125"/>
              <a:gd name="connsiteY7" fmla="*/ 122828 h 238125"/>
              <a:gd name="connsiteX8" fmla="*/ 196253 w 238125"/>
              <a:gd name="connsiteY8" fmla="*/ 84728 h 238125"/>
              <a:gd name="connsiteX9" fmla="*/ 192881 w 238125"/>
              <a:gd name="connsiteY9" fmla="*/ 83338 h 238125"/>
              <a:gd name="connsiteX10" fmla="*/ 97631 w 238125"/>
              <a:gd name="connsiteY10" fmla="*/ 83338 h 238125"/>
              <a:gd name="connsiteX11" fmla="*/ 93231 w 238125"/>
              <a:gd name="connsiteY11" fmla="*/ 86281 h 238125"/>
              <a:gd name="connsiteX12" fmla="*/ 94259 w 238125"/>
              <a:gd name="connsiteY12" fmla="*/ 91472 h 238125"/>
              <a:gd name="connsiteX13" fmla="*/ 114700 w 238125"/>
              <a:gd name="connsiteY13" fmla="*/ 111913 h 238125"/>
              <a:gd name="connsiteX14" fmla="*/ 73819 w 238125"/>
              <a:gd name="connsiteY14" fmla="*/ 111913 h 238125"/>
              <a:gd name="connsiteX15" fmla="*/ 73819 w 238125"/>
              <a:gd name="connsiteY15" fmla="*/ 45238 h 238125"/>
              <a:gd name="connsiteX16" fmla="*/ 88106 w 238125"/>
              <a:gd name="connsiteY16" fmla="*/ 45238 h 238125"/>
              <a:gd name="connsiteX17" fmla="*/ 92869 w 238125"/>
              <a:gd name="connsiteY17" fmla="*/ 40475 h 238125"/>
              <a:gd name="connsiteX18" fmla="*/ 92869 w 238125"/>
              <a:gd name="connsiteY18" fmla="*/ 21425 h 238125"/>
              <a:gd name="connsiteX19" fmla="*/ 88887 w 238125"/>
              <a:gd name="connsiteY19" fmla="*/ 16729 h 238125"/>
              <a:gd name="connsiteX20" fmla="*/ 31737 w 238125"/>
              <a:gd name="connsiteY20" fmla="*/ 7204 h 238125"/>
              <a:gd name="connsiteX21" fmla="*/ 27880 w 238125"/>
              <a:gd name="connsiteY21" fmla="*/ 8271 h 238125"/>
              <a:gd name="connsiteX22" fmla="*/ 26194 w 238125"/>
              <a:gd name="connsiteY22" fmla="*/ 11900 h 238125"/>
              <a:gd name="connsiteX23" fmla="*/ 26194 w 238125"/>
              <a:gd name="connsiteY23" fmla="*/ 40475 h 238125"/>
              <a:gd name="connsiteX24" fmla="*/ 30956 w 238125"/>
              <a:gd name="connsiteY24" fmla="*/ 45238 h 238125"/>
              <a:gd name="connsiteX25" fmla="*/ 64294 w 238125"/>
              <a:gd name="connsiteY25" fmla="*/ 45238 h 238125"/>
              <a:gd name="connsiteX26" fmla="*/ 64294 w 238125"/>
              <a:gd name="connsiteY26" fmla="*/ 111913 h 238125"/>
              <a:gd name="connsiteX27" fmla="*/ 40481 w 238125"/>
              <a:gd name="connsiteY27" fmla="*/ 111913 h 238125"/>
              <a:gd name="connsiteX28" fmla="*/ 26194 w 238125"/>
              <a:gd name="connsiteY28" fmla="*/ 126200 h 238125"/>
              <a:gd name="connsiteX29" fmla="*/ 26194 w 238125"/>
              <a:gd name="connsiteY29" fmla="*/ 164300 h 238125"/>
              <a:gd name="connsiteX30" fmla="*/ 40481 w 238125"/>
              <a:gd name="connsiteY30" fmla="*/ 178588 h 238125"/>
              <a:gd name="connsiteX31" fmla="*/ 76610 w 238125"/>
              <a:gd name="connsiteY31" fmla="*/ 178588 h 238125"/>
              <a:gd name="connsiteX32" fmla="*/ 52769 w 238125"/>
              <a:gd name="connsiteY32" fmla="*/ 202429 h 238125"/>
              <a:gd name="connsiteX33" fmla="*/ 30956 w 238125"/>
              <a:gd name="connsiteY33" fmla="*/ 188113 h 238125"/>
              <a:gd name="connsiteX34" fmla="*/ 7144 w 238125"/>
              <a:gd name="connsiteY34" fmla="*/ 211925 h 238125"/>
              <a:gd name="connsiteX35" fmla="*/ 30956 w 238125"/>
              <a:gd name="connsiteY35" fmla="*/ 235738 h 238125"/>
              <a:gd name="connsiteX36" fmla="*/ 54550 w 238125"/>
              <a:gd name="connsiteY36" fmla="*/ 214116 h 238125"/>
              <a:gd name="connsiteX37" fmla="*/ 90078 w 238125"/>
              <a:gd name="connsiteY37" fmla="*/ 178588 h 238125"/>
              <a:gd name="connsiteX38" fmla="*/ 111919 w 238125"/>
              <a:gd name="connsiteY38" fmla="*/ 178588 h 238125"/>
              <a:gd name="connsiteX39" fmla="*/ 111919 w 238125"/>
              <a:gd name="connsiteY39" fmla="*/ 188598 h 238125"/>
              <a:gd name="connsiteX40" fmla="*/ 92869 w 238125"/>
              <a:gd name="connsiteY40" fmla="*/ 211925 h 238125"/>
              <a:gd name="connsiteX41" fmla="*/ 116681 w 238125"/>
              <a:gd name="connsiteY41" fmla="*/ 235738 h 238125"/>
              <a:gd name="connsiteX42" fmla="*/ 140494 w 238125"/>
              <a:gd name="connsiteY42" fmla="*/ 211925 h 238125"/>
              <a:gd name="connsiteX43" fmla="*/ 121444 w 238125"/>
              <a:gd name="connsiteY43" fmla="*/ 188598 h 238125"/>
              <a:gd name="connsiteX44" fmla="*/ 121444 w 238125"/>
              <a:gd name="connsiteY44" fmla="*/ 178588 h 238125"/>
              <a:gd name="connsiteX45" fmla="*/ 143275 w 238125"/>
              <a:gd name="connsiteY45" fmla="*/ 178588 h 238125"/>
              <a:gd name="connsiteX46" fmla="*/ 178813 w 238125"/>
              <a:gd name="connsiteY46" fmla="*/ 214125 h 238125"/>
              <a:gd name="connsiteX47" fmla="*/ 202406 w 238125"/>
              <a:gd name="connsiteY47" fmla="*/ 235738 h 238125"/>
              <a:gd name="connsiteX48" fmla="*/ 226219 w 238125"/>
              <a:gd name="connsiteY48" fmla="*/ 211925 h 238125"/>
              <a:gd name="connsiteX49" fmla="*/ 202406 w 238125"/>
              <a:gd name="connsiteY49" fmla="*/ 188113 h 238125"/>
              <a:gd name="connsiteX50" fmla="*/ 180594 w 238125"/>
              <a:gd name="connsiteY50" fmla="*/ 202438 h 238125"/>
              <a:gd name="connsiteX51" fmla="*/ 156743 w 238125"/>
              <a:gd name="connsiteY51" fmla="*/ 178588 h 238125"/>
              <a:gd name="connsiteX52" fmla="*/ 192881 w 238125"/>
              <a:gd name="connsiteY52" fmla="*/ 178588 h 238125"/>
              <a:gd name="connsiteX53" fmla="*/ 207169 w 238125"/>
              <a:gd name="connsiteY53" fmla="*/ 164300 h 238125"/>
              <a:gd name="connsiteX54" fmla="*/ 207169 w 238125"/>
              <a:gd name="connsiteY54" fmla="*/ 130963 h 238125"/>
              <a:gd name="connsiteX55" fmla="*/ 230981 w 238125"/>
              <a:gd name="connsiteY55" fmla="*/ 130963 h 238125"/>
              <a:gd name="connsiteX56" fmla="*/ 235382 w 238125"/>
              <a:gd name="connsiteY56" fmla="*/ 128019 h 238125"/>
              <a:gd name="connsiteX57" fmla="*/ 234353 w 238125"/>
              <a:gd name="connsiteY57" fmla="*/ 122828 h 238125"/>
              <a:gd name="connsiteX58" fmla="*/ 45244 w 238125"/>
              <a:gd name="connsiteY58" fmla="*/ 211935 h 238125"/>
              <a:gd name="connsiteX59" fmla="*/ 30956 w 238125"/>
              <a:gd name="connsiteY59" fmla="*/ 226213 h 238125"/>
              <a:gd name="connsiteX60" fmla="*/ 16669 w 238125"/>
              <a:gd name="connsiteY60" fmla="*/ 211925 h 238125"/>
              <a:gd name="connsiteX61" fmla="*/ 30956 w 238125"/>
              <a:gd name="connsiteY61" fmla="*/ 197638 h 238125"/>
              <a:gd name="connsiteX62" fmla="*/ 45244 w 238125"/>
              <a:gd name="connsiteY62" fmla="*/ 211925 h 238125"/>
              <a:gd name="connsiteX63" fmla="*/ 45244 w 238125"/>
              <a:gd name="connsiteY63" fmla="*/ 211935 h 238125"/>
              <a:gd name="connsiteX64" fmla="*/ 202406 w 238125"/>
              <a:gd name="connsiteY64" fmla="*/ 197638 h 238125"/>
              <a:gd name="connsiteX65" fmla="*/ 216694 w 238125"/>
              <a:gd name="connsiteY65" fmla="*/ 211925 h 238125"/>
              <a:gd name="connsiteX66" fmla="*/ 202406 w 238125"/>
              <a:gd name="connsiteY66" fmla="*/ 226213 h 238125"/>
              <a:gd name="connsiteX67" fmla="*/ 188119 w 238125"/>
              <a:gd name="connsiteY67" fmla="*/ 211925 h 238125"/>
              <a:gd name="connsiteX68" fmla="*/ 202406 w 238125"/>
              <a:gd name="connsiteY68" fmla="*/ 197638 h 238125"/>
              <a:gd name="connsiteX69" fmla="*/ 109128 w 238125"/>
              <a:gd name="connsiteY69" fmla="*/ 92863 h 238125"/>
              <a:gd name="connsiteX70" fmla="*/ 143275 w 238125"/>
              <a:gd name="connsiteY70" fmla="*/ 92863 h 238125"/>
              <a:gd name="connsiteX71" fmla="*/ 171850 w 238125"/>
              <a:gd name="connsiteY71" fmla="*/ 121438 h 238125"/>
              <a:gd name="connsiteX72" fmla="*/ 137703 w 238125"/>
              <a:gd name="connsiteY72" fmla="*/ 121438 h 238125"/>
              <a:gd name="connsiteX73" fmla="*/ 109128 w 238125"/>
              <a:gd name="connsiteY73" fmla="*/ 92863 h 238125"/>
              <a:gd name="connsiteX74" fmla="*/ 35719 w 238125"/>
              <a:gd name="connsiteY74" fmla="*/ 35713 h 238125"/>
              <a:gd name="connsiteX75" fmla="*/ 35719 w 238125"/>
              <a:gd name="connsiteY75" fmla="*/ 17520 h 238125"/>
              <a:gd name="connsiteX76" fmla="*/ 83344 w 238125"/>
              <a:gd name="connsiteY76" fmla="*/ 25454 h 238125"/>
              <a:gd name="connsiteX77" fmla="*/ 83344 w 238125"/>
              <a:gd name="connsiteY77" fmla="*/ 35713 h 238125"/>
              <a:gd name="connsiteX78" fmla="*/ 35719 w 238125"/>
              <a:gd name="connsiteY78" fmla="*/ 35713 h 238125"/>
              <a:gd name="connsiteX79" fmla="*/ 130969 w 238125"/>
              <a:gd name="connsiteY79" fmla="*/ 211925 h 238125"/>
              <a:gd name="connsiteX80" fmla="*/ 116681 w 238125"/>
              <a:gd name="connsiteY80" fmla="*/ 226213 h 238125"/>
              <a:gd name="connsiteX81" fmla="*/ 102394 w 238125"/>
              <a:gd name="connsiteY81" fmla="*/ 211925 h 238125"/>
              <a:gd name="connsiteX82" fmla="*/ 116681 w 238125"/>
              <a:gd name="connsiteY82" fmla="*/ 197638 h 238125"/>
              <a:gd name="connsiteX83" fmla="*/ 130969 w 238125"/>
              <a:gd name="connsiteY83" fmla="*/ 211925 h 238125"/>
              <a:gd name="connsiteX84" fmla="*/ 197644 w 238125"/>
              <a:gd name="connsiteY84" fmla="*/ 164300 h 238125"/>
              <a:gd name="connsiteX85" fmla="*/ 192881 w 238125"/>
              <a:gd name="connsiteY85" fmla="*/ 169063 h 238125"/>
              <a:gd name="connsiteX86" fmla="*/ 40481 w 238125"/>
              <a:gd name="connsiteY86" fmla="*/ 169063 h 238125"/>
              <a:gd name="connsiteX87" fmla="*/ 35719 w 238125"/>
              <a:gd name="connsiteY87" fmla="*/ 164300 h 238125"/>
              <a:gd name="connsiteX88" fmla="*/ 35719 w 238125"/>
              <a:gd name="connsiteY88" fmla="*/ 126200 h 238125"/>
              <a:gd name="connsiteX89" fmla="*/ 40481 w 238125"/>
              <a:gd name="connsiteY89" fmla="*/ 121438 h 238125"/>
              <a:gd name="connsiteX90" fmla="*/ 124225 w 238125"/>
              <a:gd name="connsiteY90" fmla="*/ 121438 h 238125"/>
              <a:gd name="connsiteX91" fmla="*/ 132359 w 238125"/>
              <a:gd name="connsiteY91" fmla="*/ 129572 h 238125"/>
              <a:gd name="connsiteX92" fmla="*/ 135731 w 238125"/>
              <a:gd name="connsiteY92" fmla="*/ 130963 h 238125"/>
              <a:gd name="connsiteX93" fmla="*/ 197644 w 238125"/>
              <a:gd name="connsiteY93" fmla="*/ 130963 h 238125"/>
              <a:gd name="connsiteX94" fmla="*/ 197644 w 238125"/>
              <a:gd name="connsiteY94" fmla="*/ 164300 h 238125"/>
              <a:gd name="connsiteX95" fmla="*/ 185318 w 238125"/>
              <a:gd name="connsiteY95" fmla="*/ 121438 h 238125"/>
              <a:gd name="connsiteX96" fmla="*/ 156743 w 238125"/>
              <a:gd name="connsiteY96" fmla="*/ 92863 h 238125"/>
              <a:gd name="connsiteX97" fmla="*/ 190910 w 238125"/>
              <a:gd name="connsiteY97" fmla="*/ 92863 h 238125"/>
              <a:gd name="connsiteX98" fmla="*/ 219485 w 238125"/>
              <a:gd name="connsiteY98" fmla="*/ 121438 h 238125"/>
              <a:gd name="connsiteX99" fmla="*/ 185318 w 238125"/>
              <a:gd name="connsiteY99" fmla="*/ 121438 h 238125"/>
              <a:gd name="connsiteX100" fmla="*/ 164306 w 238125"/>
              <a:gd name="connsiteY100" fmla="*/ 159538 h 238125"/>
              <a:gd name="connsiteX101" fmla="*/ 169069 w 238125"/>
              <a:gd name="connsiteY101" fmla="*/ 154775 h 238125"/>
              <a:gd name="connsiteX102" fmla="*/ 169069 w 238125"/>
              <a:gd name="connsiteY102" fmla="*/ 145250 h 238125"/>
              <a:gd name="connsiteX103" fmla="*/ 164306 w 238125"/>
              <a:gd name="connsiteY103" fmla="*/ 140488 h 238125"/>
              <a:gd name="connsiteX104" fmla="*/ 159544 w 238125"/>
              <a:gd name="connsiteY104" fmla="*/ 145250 h 238125"/>
              <a:gd name="connsiteX105" fmla="*/ 159544 w 238125"/>
              <a:gd name="connsiteY105" fmla="*/ 154775 h 238125"/>
              <a:gd name="connsiteX106" fmla="*/ 164306 w 238125"/>
              <a:gd name="connsiteY106" fmla="*/ 159538 h 238125"/>
              <a:gd name="connsiteX107" fmla="*/ 78581 w 238125"/>
              <a:gd name="connsiteY107" fmla="*/ 130963 h 238125"/>
              <a:gd name="connsiteX108" fmla="*/ 50006 w 238125"/>
              <a:gd name="connsiteY108" fmla="*/ 130963 h 238125"/>
              <a:gd name="connsiteX109" fmla="*/ 45244 w 238125"/>
              <a:gd name="connsiteY109" fmla="*/ 135725 h 238125"/>
              <a:gd name="connsiteX110" fmla="*/ 45244 w 238125"/>
              <a:gd name="connsiteY110" fmla="*/ 154775 h 238125"/>
              <a:gd name="connsiteX111" fmla="*/ 50006 w 238125"/>
              <a:gd name="connsiteY111" fmla="*/ 159538 h 238125"/>
              <a:gd name="connsiteX112" fmla="*/ 78581 w 238125"/>
              <a:gd name="connsiteY112" fmla="*/ 159538 h 238125"/>
              <a:gd name="connsiteX113" fmla="*/ 83344 w 238125"/>
              <a:gd name="connsiteY113" fmla="*/ 154775 h 238125"/>
              <a:gd name="connsiteX114" fmla="*/ 83344 w 238125"/>
              <a:gd name="connsiteY114" fmla="*/ 135725 h 238125"/>
              <a:gd name="connsiteX115" fmla="*/ 78581 w 238125"/>
              <a:gd name="connsiteY115" fmla="*/ 130963 h 238125"/>
              <a:gd name="connsiteX116" fmla="*/ 73819 w 238125"/>
              <a:gd name="connsiteY116" fmla="*/ 150013 h 238125"/>
              <a:gd name="connsiteX117" fmla="*/ 54769 w 238125"/>
              <a:gd name="connsiteY117" fmla="*/ 150013 h 238125"/>
              <a:gd name="connsiteX118" fmla="*/ 54769 w 238125"/>
              <a:gd name="connsiteY118" fmla="*/ 140488 h 238125"/>
              <a:gd name="connsiteX119" fmla="*/ 73819 w 238125"/>
              <a:gd name="connsiteY119" fmla="*/ 140488 h 238125"/>
              <a:gd name="connsiteX120" fmla="*/ 73819 w 238125"/>
              <a:gd name="connsiteY120" fmla="*/ 150013 h 238125"/>
              <a:gd name="connsiteX121" fmla="*/ 183356 w 238125"/>
              <a:gd name="connsiteY121" fmla="*/ 159538 h 238125"/>
              <a:gd name="connsiteX122" fmla="*/ 188119 w 238125"/>
              <a:gd name="connsiteY122" fmla="*/ 154775 h 238125"/>
              <a:gd name="connsiteX123" fmla="*/ 188119 w 238125"/>
              <a:gd name="connsiteY123" fmla="*/ 145250 h 238125"/>
              <a:gd name="connsiteX124" fmla="*/ 183356 w 238125"/>
              <a:gd name="connsiteY124" fmla="*/ 140488 h 238125"/>
              <a:gd name="connsiteX125" fmla="*/ 178594 w 238125"/>
              <a:gd name="connsiteY125" fmla="*/ 145250 h 238125"/>
              <a:gd name="connsiteX126" fmla="*/ 178594 w 238125"/>
              <a:gd name="connsiteY126" fmla="*/ 154775 h 238125"/>
              <a:gd name="connsiteX127" fmla="*/ 183356 w 238125"/>
              <a:gd name="connsiteY127" fmla="*/ 159538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238125" h="238125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030" name="Picture 6" descr="What is API Testing - Basic Concepts - Codingular">
            <a:extLst>
              <a:ext uri="{FF2B5EF4-FFF2-40B4-BE49-F238E27FC236}">
                <a16:creationId xmlns:a16="http://schemas.microsoft.com/office/drawing/2014/main" id="{7299F52A-EE28-4BD0-AFF3-832E96865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17" y="1218654"/>
            <a:ext cx="666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Qa Icon #301334 - Free Icons Library">
            <a:extLst>
              <a:ext uri="{FF2B5EF4-FFF2-40B4-BE49-F238E27FC236}">
                <a16:creationId xmlns:a16="http://schemas.microsoft.com/office/drawing/2014/main" id="{41A592EA-99F6-49F9-8824-48E2F6A57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164" y="1597027"/>
            <a:ext cx="28575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8972D-7BC6-4A1C-B42D-AFDCFD97A00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10</a:t>
            </a:fld>
            <a:endParaRPr lang="en-US" noProof="0"/>
          </a:p>
        </p:txBody>
      </p:sp>
      <p:pic>
        <p:nvPicPr>
          <p:cNvPr id="10242" name="Picture 2" descr="SOAP vs REST | Top 13 Best Comparison You Must Learn">
            <a:extLst>
              <a:ext uri="{FF2B5EF4-FFF2-40B4-BE49-F238E27FC236}">
                <a16:creationId xmlns:a16="http://schemas.microsoft.com/office/drawing/2014/main" id="{A16DF88D-387F-4EC8-BE0F-92B9F8AB0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073" y="1870200"/>
            <a:ext cx="58293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B2C3AE-7F61-4897-B5EE-A08FA9221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310" y="4494337"/>
            <a:ext cx="1390650" cy="276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730306-EB15-47E2-B18F-2958FA801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138" y="5128281"/>
            <a:ext cx="3800475" cy="895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40E9B9-D145-47B4-B694-C68B9758F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7375" y="5128281"/>
            <a:ext cx="4324350" cy="9525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596488E-5A7F-4D15-97CC-4C36327C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853" y="834369"/>
            <a:ext cx="2250294" cy="540000"/>
          </a:xfrm>
        </p:spPr>
        <p:txBody>
          <a:bodyPr/>
          <a:lstStyle/>
          <a:p>
            <a:r>
              <a:rPr lang="en-IN" b="1" dirty="0"/>
              <a:t>API Types</a:t>
            </a:r>
          </a:p>
        </p:txBody>
      </p:sp>
    </p:spTree>
    <p:extLst>
      <p:ext uri="{BB962C8B-B14F-4D97-AF65-F5344CB8AC3E}">
        <p14:creationId xmlns:p14="http://schemas.microsoft.com/office/powerpoint/2010/main" val="3180890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47D2D-4B67-4675-9D3D-FB44D8EC5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50" y="168525"/>
            <a:ext cx="2497500" cy="540000"/>
          </a:xfrm>
        </p:spPr>
        <p:txBody>
          <a:bodyPr/>
          <a:lstStyle/>
          <a:p>
            <a:r>
              <a:rPr lang="en-US" dirty="0"/>
              <a:t>SOAP vs REST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85A0D-0998-4424-A8DA-FB261940B8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11</a:t>
            </a:fld>
            <a:endParaRPr lang="en-US" noProof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BA97A4-FD9E-416C-9423-F1E5476C1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828032"/>
              </p:ext>
            </p:extLst>
          </p:nvPr>
        </p:nvGraphicFramePr>
        <p:xfrm>
          <a:off x="1008502" y="900000"/>
          <a:ext cx="10823498" cy="55469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74056">
                  <a:extLst>
                    <a:ext uri="{9D8B030D-6E8A-4147-A177-3AD203B41FA5}">
                      <a16:colId xmlns:a16="http://schemas.microsoft.com/office/drawing/2014/main" val="526235316"/>
                    </a:ext>
                  </a:extLst>
                </a:gridCol>
                <a:gridCol w="5749442">
                  <a:extLst>
                    <a:ext uri="{9D8B030D-6E8A-4147-A177-3AD203B41FA5}">
                      <a16:colId xmlns:a16="http://schemas.microsoft.com/office/drawing/2014/main" val="3379697170"/>
                    </a:ext>
                  </a:extLst>
                </a:gridCol>
              </a:tblGrid>
              <a:tr h="583253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800"/>
                        </a:spcAft>
                      </a:pPr>
                      <a:r>
                        <a:rPr lang="en-US" sz="2800" b="1" u="none" dirty="0">
                          <a:solidFill>
                            <a:srgbClr val="C00000"/>
                          </a:solidFill>
                          <a:effectLst/>
                        </a:rPr>
                        <a:t>SOAP</a:t>
                      </a:r>
                      <a:endParaRPr lang="en-IN" sz="2800" b="1" u="non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800"/>
                        </a:spcAft>
                      </a:pPr>
                      <a:r>
                        <a:rPr lang="en-US" sz="2800" b="1" u="none" dirty="0">
                          <a:solidFill>
                            <a:srgbClr val="C00000"/>
                          </a:solidFill>
                          <a:effectLst/>
                        </a:rPr>
                        <a:t>REST</a:t>
                      </a:r>
                      <a:endParaRPr lang="en-IN" sz="1100" b="1" u="non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681799"/>
                  </a:ext>
                </a:extLst>
              </a:tr>
              <a:tr h="4663450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SOAP is a protocol through which two computer communicates by sharing XML 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endParaRPr lang="en-US" sz="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SOAP permits only XML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endParaRPr lang="en-IN" sz="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SOAP based reads cannot be cached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endParaRPr lang="en-IN" sz="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SOAP is like custom desktop application, closely connected to the server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endParaRPr lang="en-IN" sz="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SOAP is slower than REST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endParaRPr lang="en-IN" sz="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runs on HTTP but envelopes the message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 is a service architecture and design for network-based software architectures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endParaRPr lang="en-IN" sz="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 supports many different data formats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endParaRPr lang="en-IN" sz="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 reads can be cached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endParaRPr lang="en-IN" sz="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REST client is more like a browser; it knows how to standardized methods and an application has to fit.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endParaRPr lang="en-IN" sz="800" b="1" baseline="-25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 is faster than SOAP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endParaRPr lang="en-IN" sz="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uses the HTTP headers to hold meta information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201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46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A0FE5-06AF-4E27-B103-CE019F488C5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12</a:t>
            </a:fld>
            <a:endParaRPr lang="en-US" noProof="0"/>
          </a:p>
        </p:txBody>
      </p:sp>
      <p:pic>
        <p:nvPicPr>
          <p:cNvPr id="9218" name="Picture 2" descr="SOAP vs REST: A Case of Disruptive Innovation">
            <a:extLst>
              <a:ext uri="{FF2B5EF4-FFF2-40B4-BE49-F238E27FC236}">
                <a16:creationId xmlns:a16="http://schemas.microsoft.com/office/drawing/2014/main" id="{DE53E27B-58DC-4B3E-8658-464745398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383" y="360000"/>
            <a:ext cx="6423631" cy="577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648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EC21-FC00-4F32-A072-6BBD0311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234" y="1203342"/>
            <a:ext cx="3307328" cy="540000"/>
          </a:xfrm>
        </p:spPr>
        <p:txBody>
          <a:bodyPr/>
          <a:lstStyle/>
          <a:p>
            <a:r>
              <a:rPr lang="en-IN" u="sng" dirty="0"/>
              <a:t>API Testing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BCC71-303F-4493-B475-6BCB3FF10CF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13</a:t>
            </a:fld>
            <a:endParaRPr lang="en-US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84DA01-1A9E-4B36-B55A-62CC30205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424112"/>
            <a:ext cx="105727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37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E4DDAA-A5EF-4E38-8EE7-8F58147E1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1571625"/>
            <a:ext cx="83915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77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6893" y="1363176"/>
            <a:ext cx="2409833" cy="540000"/>
          </a:xfrm>
        </p:spPr>
        <p:txBody>
          <a:bodyPr/>
          <a:lstStyle/>
          <a:p>
            <a:r>
              <a:rPr lang="en-US" dirty="0"/>
              <a:t>URL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5DB19A-950F-41E4-BCCE-00151017F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155" y="2215533"/>
            <a:ext cx="9259905" cy="242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617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3C80B-50E6-4463-8227-EE1DECD9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4300" y="343400"/>
            <a:ext cx="2802300" cy="540000"/>
          </a:xfrm>
        </p:spPr>
        <p:txBody>
          <a:bodyPr/>
          <a:lstStyle/>
          <a:p>
            <a:r>
              <a:rPr lang="en-US" u="sng" dirty="0"/>
              <a:t>URL, URN, URI</a:t>
            </a:r>
            <a:endParaRPr lang="en-IN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2EFB8-223C-4845-8C8C-649FEF26D80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16</a:t>
            </a:fld>
            <a:endParaRPr lang="en-US" noProof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92FD2C-9ADF-43DD-99E7-AAB9FF420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366186"/>
            <a:ext cx="11830050" cy="469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CFFB-EB2D-46CF-8C8A-051CDCAF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732" y="457654"/>
            <a:ext cx="3617196" cy="540000"/>
          </a:xfrm>
        </p:spPr>
        <p:txBody>
          <a:bodyPr/>
          <a:lstStyle/>
          <a:p>
            <a:pPr algn="ctr"/>
            <a:r>
              <a:rPr lang="en-IN" dirty="0"/>
              <a:t>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9DA32-C864-4DEA-AB19-D24248D125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17</a:t>
            </a:fld>
            <a:endParaRPr lang="en-US" noProof="0"/>
          </a:p>
        </p:txBody>
      </p:sp>
      <p:pic>
        <p:nvPicPr>
          <p:cNvPr id="2050" name="Picture 2" descr="Testing an API With Postman – Adexin">
            <a:extLst>
              <a:ext uri="{FF2B5EF4-FFF2-40B4-BE49-F238E27FC236}">
                <a16:creationId xmlns:a16="http://schemas.microsoft.com/office/drawing/2014/main" id="{08A7803C-0F7E-445F-8CA9-9916700B3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039" y="2095346"/>
            <a:ext cx="4638582" cy="356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850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3173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4792" y="1322773"/>
            <a:ext cx="7314011" cy="4718589"/>
          </a:xfrm>
        </p:spPr>
        <p:txBody>
          <a:bodyPr/>
          <a:lstStyle/>
          <a:p>
            <a:r>
              <a:rPr lang="en-IN" dirty="0"/>
              <a:t>Application Programming Interface</a:t>
            </a:r>
          </a:p>
          <a:p>
            <a:pPr marL="0" indent="0">
              <a:buNone/>
            </a:pPr>
            <a:r>
              <a:rPr lang="en-IN" dirty="0"/>
              <a:t>		It allows software applications to communicate with each 		other via API Calls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REST – Representational State Transfer</a:t>
            </a:r>
          </a:p>
          <a:p>
            <a:pPr marL="0" indent="0">
              <a:buNone/>
            </a:pPr>
            <a:r>
              <a:rPr lang="en-IN" dirty="0"/>
              <a:t>				Ex: Google search, Weather Report.</a:t>
            </a:r>
          </a:p>
          <a:p>
            <a:pPr marL="0" indent="0">
              <a:buNone/>
            </a:pPr>
            <a:r>
              <a:rPr lang="en-IN" sz="2400" b="1" dirty="0"/>
              <a:t>4 Methods</a:t>
            </a:r>
          </a:p>
          <a:p>
            <a:r>
              <a:rPr lang="en-IN" dirty="0"/>
              <a:t>GET – Extract  data</a:t>
            </a:r>
          </a:p>
          <a:p>
            <a:r>
              <a:rPr lang="en-IN" dirty="0"/>
              <a:t>POST – Create new</a:t>
            </a:r>
          </a:p>
          <a:p>
            <a:r>
              <a:rPr lang="en-IN" dirty="0"/>
              <a:t>PUT - Update existing one</a:t>
            </a:r>
          </a:p>
          <a:p>
            <a:r>
              <a:rPr lang="en-IN" dirty="0"/>
              <a:t>DELETE – Removes all current representations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B27B-FD22-46EE-B557-4A311E41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00" y="795310"/>
            <a:ext cx="11473200" cy="540000"/>
          </a:xfrm>
        </p:spPr>
        <p:txBody>
          <a:bodyPr/>
          <a:lstStyle/>
          <a:p>
            <a:r>
              <a:rPr lang="en-IN" dirty="0"/>
              <a:t>Interview Questions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6DEA5-D0CB-4633-BBC9-FB7EBA3151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0725" y="1425529"/>
            <a:ext cx="11471275" cy="360362"/>
          </a:xfrm>
        </p:spPr>
        <p:txBody>
          <a:bodyPr/>
          <a:lstStyle/>
          <a:p>
            <a:r>
              <a:rPr lang="en-IN" dirty="0"/>
              <a:t>Part-1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EF73B-5C0F-4EE4-B60C-693A035060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C937B-E1C2-4D44-9A17-3CA8E944259B}"/>
              </a:ext>
            </a:extLst>
          </p:cNvPr>
          <p:cNvSpPr txBox="1"/>
          <p:nvPr/>
        </p:nvSpPr>
        <p:spPr>
          <a:xfrm>
            <a:off x="3275860" y="1657706"/>
            <a:ext cx="664049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1. API Documentation -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SwaggerUI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2. How to integrate excel with rest assured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3. What is the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protocal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used in your api testing?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4. What are the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protocal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methods?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5. How will you do the data validation?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6. Diff JSON Object and JSON Array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7. What is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JsonPath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? its uses.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8. How will you pass the request?</a:t>
            </a:r>
          </a:p>
          <a:p>
            <a:pPr marL="0" indent="0" algn="l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	Ans:-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(JSON File)  </a:t>
            </a:r>
          </a:p>
          <a:p>
            <a:pPr marL="0" indent="0" algn="l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	  - Can create using POJO class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A035C8-B199-4733-A1B6-5400570CD63C}"/>
              </a:ext>
            </a:extLst>
          </p:cNvPr>
          <p:cNvSpPr txBox="1">
            <a:spLocks/>
          </p:cNvSpPr>
          <p:nvPr/>
        </p:nvSpPr>
        <p:spPr>
          <a:xfrm>
            <a:off x="121200" y="104407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rgbClr val="C00000"/>
                </a:solidFill>
              </a:rPr>
              <a:t>Postman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00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239" y="45126"/>
            <a:ext cx="6993300" cy="540000"/>
          </a:xfrm>
        </p:spPr>
        <p:txBody>
          <a:bodyPr/>
          <a:lstStyle/>
          <a:p>
            <a:r>
              <a:rPr lang="en-US" dirty="0"/>
              <a:t>Application Tiers – 3 Layers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51536B-93ED-432A-BBEA-AF185E223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994397" y="1272240"/>
            <a:ext cx="0" cy="4093388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A81CA590-2348-4417-B004-2B1BF9313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939" y="585126"/>
            <a:ext cx="6993299" cy="609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8384-AA6B-4609-9824-1C5D2EAA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Interview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03BB6-FF78-451E-A048-9D1B979F901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B46FBD-905C-43D6-909A-D7E0EEF370A3}"/>
              </a:ext>
            </a:extLst>
          </p:cNvPr>
          <p:cNvSpPr txBox="1"/>
          <p:nvPr/>
        </p:nvSpPr>
        <p:spPr>
          <a:xfrm>
            <a:off x="2789807" y="1620362"/>
            <a:ext cx="6112276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9. What is Serialization?</a:t>
            </a:r>
          </a:p>
          <a:p>
            <a:pPr marL="0" indent="0" algn="l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Ans: Java Object --&gt; JSON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: Creating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10. What is De-Serialization?</a:t>
            </a:r>
          </a:p>
          <a:p>
            <a:pPr marL="0" indent="0" algn="l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Ans: JSON Object --&gt; JSON Object</a:t>
            </a:r>
          </a:p>
          <a:p>
            <a:pPr marL="0" indent="0" algn="l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	Data validation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11. How will you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acheive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that?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- Using POJO Class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12. Status code?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13. diff Put &amp; Patch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14. What is the framework?</a:t>
            </a:r>
          </a:p>
          <a:p>
            <a:pPr marL="0" indent="0" algn="l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- Cucumber-BDD 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37CE398-323F-42B6-BA26-29AE809868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1080000"/>
            <a:ext cx="11471275" cy="360362"/>
          </a:xfrm>
        </p:spPr>
        <p:txBody>
          <a:bodyPr/>
          <a:lstStyle/>
          <a:p>
            <a:r>
              <a:rPr lang="en-IN" dirty="0"/>
              <a:t>Part-2</a:t>
            </a:r>
          </a:p>
        </p:txBody>
      </p:sp>
    </p:spTree>
    <p:extLst>
      <p:ext uri="{BB962C8B-B14F-4D97-AF65-F5344CB8AC3E}">
        <p14:creationId xmlns:p14="http://schemas.microsoft.com/office/powerpoint/2010/main" val="852548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65EC5-3368-4810-BBCE-4847AAB93F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21</a:t>
            </a:fld>
            <a:endParaRPr lang="en-US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D9BE5C-E426-47D0-A6C6-0ADFD7D17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35" y="182071"/>
            <a:ext cx="10984365" cy="663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70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C0FF-B932-451D-BD18-F259762D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50" y="188550"/>
            <a:ext cx="11473200" cy="540000"/>
          </a:xfrm>
        </p:spPr>
        <p:txBody>
          <a:bodyPr/>
          <a:lstStyle/>
          <a:p>
            <a:r>
              <a:rPr lang="en-US" u="sng" dirty="0"/>
              <a:t>Swagger</a:t>
            </a:r>
            <a:endParaRPr lang="en-IN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45461-17A1-4270-A52A-5B33AB71F1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18443" y="540000"/>
            <a:ext cx="9930607" cy="62820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0" i="0" strike="noStrike" dirty="0">
                <a:solidFill>
                  <a:schemeClr val="tx1"/>
                </a:solidFill>
                <a:effectLst/>
                <a:latin typeface="Averta SemiBold"/>
              </a:rPr>
              <a:t>	Swagger</a:t>
            </a:r>
            <a:r>
              <a:rPr lang="en-US" b="0" i="0" dirty="0">
                <a:solidFill>
                  <a:srgbClr val="4A4A62"/>
                </a:solidFill>
                <a:effectLst/>
                <a:latin typeface="Averta"/>
              </a:rPr>
              <a:t> is a framework for describing your API by using a common language that is easy read and understand by developers and testers. Its like blueprint for a house.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4A4A62"/>
                </a:solidFill>
                <a:effectLst/>
                <a:latin typeface="Averta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0" i="0" strike="noStrike" dirty="0">
                <a:solidFill>
                  <a:schemeClr val="tx1"/>
                </a:solidFill>
                <a:effectLst/>
                <a:latin typeface="Averta SemiBold"/>
              </a:rPr>
              <a:t>Swagger UI</a:t>
            </a:r>
            <a:r>
              <a:rPr lang="en-US" b="0" i="0" dirty="0">
                <a:solidFill>
                  <a:srgbClr val="4A4A62"/>
                </a:solidFill>
                <a:effectLst/>
                <a:latin typeface="Averta"/>
              </a:rPr>
              <a:t>, a part of Swagger, is an open source tool that generates a web page that documents the APIs generated by the Swagger specification.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4A4A62"/>
                </a:solidFill>
                <a:effectLst/>
                <a:latin typeface="Averta"/>
              </a:rPr>
              <a:t>This UI presentation of the APIs is user friendly and easy to understand, with all logic complexity kept behind the screen.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4A4A62"/>
                </a:solidFill>
                <a:effectLst/>
                <a:latin typeface="Averta"/>
              </a:rPr>
              <a:t>This enables developers to execute and monitor the API requests they sent and the results they received, making it a great tool for developers, testers and end consumers to understand the end points they are testing.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4A4A62"/>
                </a:solidFill>
                <a:effectLst/>
                <a:latin typeface="Averta"/>
              </a:rPr>
              <a:t> Swagger UI represents </a:t>
            </a:r>
            <a:r>
              <a:rPr lang="en-US" b="0" i="0" dirty="0" err="1">
                <a:solidFill>
                  <a:srgbClr val="4A4A62"/>
                </a:solidFill>
                <a:effectLst/>
                <a:latin typeface="Averta"/>
              </a:rPr>
              <a:t>apis</a:t>
            </a:r>
            <a:r>
              <a:rPr lang="en-US" b="0" i="0" dirty="0">
                <a:solidFill>
                  <a:srgbClr val="4A4A62"/>
                </a:solidFill>
                <a:effectLst/>
                <a:latin typeface="Averta"/>
              </a:rPr>
              <a:t> within browser so brings more intuitively than other tools such as: 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verta SemiBold"/>
              </a:rPr>
              <a:t>Postman</a:t>
            </a:r>
            <a:r>
              <a:rPr lang="en-US" b="0" i="0" dirty="0">
                <a:solidFill>
                  <a:srgbClr val="4A4A62"/>
                </a:solidFill>
                <a:effectLst/>
                <a:latin typeface="Averta"/>
              </a:rPr>
              <a:t>, SoapUI, and 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verta SemiBold"/>
              </a:rPr>
              <a:t>others</a:t>
            </a:r>
            <a:r>
              <a:rPr lang="en-US" b="0" i="0" dirty="0">
                <a:solidFill>
                  <a:srgbClr val="4A4A62"/>
                </a:solidFill>
                <a:effectLst/>
                <a:latin typeface="Averta"/>
              </a:rPr>
              <a:t>.</a:t>
            </a:r>
            <a:endParaRPr lang="en-US" dirty="0">
              <a:solidFill>
                <a:srgbClr val="4A4A62"/>
              </a:solidFill>
              <a:latin typeface="Avert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FF9BB-C9B6-41E5-B7E7-D5CA833A7A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41D00D-925B-448E-B118-043C7D976E92}"/>
              </a:ext>
            </a:extLst>
          </p:cNvPr>
          <p:cNvSpPr txBox="1">
            <a:spLocks/>
          </p:cNvSpPr>
          <p:nvPr/>
        </p:nvSpPr>
        <p:spPr>
          <a:xfrm>
            <a:off x="607650" y="173745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 err="1"/>
              <a:t>SwaggerUI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772384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6569-2050-4944-A7AD-DD248368F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025" y="389924"/>
            <a:ext cx="7202850" cy="540000"/>
          </a:xfrm>
        </p:spPr>
        <p:txBody>
          <a:bodyPr/>
          <a:lstStyle/>
          <a:p>
            <a:r>
              <a:rPr lang="en-IN" b="1" i="0" dirty="0">
                <a:solidFill>
                  <a:srgbClr val="2E2E2E"/>
                </a:solidFill>
                <a:effectLst/>
                <a:latin typeface="Open Sans"/>
              </a:rPr>
              <a:t>REST API Authentication Methods</a:t>
            </a:r>
            <a:br>
              <a:rPr lang="en-IN" b="1" i="0" dirty="0">
                <a:solidFill>
                  <a:srgbClr val="2E2E2E"/>
                </a:solidFill>
                <a:effectLst/>
                <a:latin typeface="Open Sans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7104C-B45E-48DC-BFEE-F3CF6A95A4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28293" y="1222874"/>
            <a:ext cx="10317163" cy="5082676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IN" b="0" i="0" strike="noStrike" dirty="0">
                <a:solidFill>
                  <a:schemeClr val="tx1"/>
                </a:solidFill>
                <a:effectLst/>
                <a:latin typeface="Roboto"/>
              </a:rPr>
              <a:t>Inheriting auth</a:t>
            </a:r>
            <a:endParaRPr lang="en-IN" b="0" i="0" dirty="0">
              <a:solidFill>
                <a:schemeClr val="tx1"/>
              </a:solidFill>
              <a:effectLst/>
              <a:latin typeface="Roboto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b="0" i="0" strike="noStrike" dirty="0">
                <a:solidFill>
                  <a:schemeClr val="tx1"/>
                </a:solidFill>
                <a:effectLst/>
                <a:latin typeface="Roboto"/>
              </a:rPr>
              <a:t>No auth</a:t>
            </a:r>
            <a:endParaRPr lang="en-IN" b="0" i="0" dirty="0">
              <a:solidFill>
                <a:schemeClr val="tx1"/>
              </a:solidFill>
              <a:effectLst/>
              <a:latin typeface="Roboto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b="0" i="0" strike="noStrike" dirty="0">
                <a:solidFill>
                  <a:schemeClr val="tx1"/>
                </a:solidFill>
                <a:effectLst/>
                <a:latin typeface="Roboto"/>
              </a:rPr>
              <a:t>API key</a:t>
            </a:r>
            <a:endParaRPr lang="en-IN" b="0" i="0" dirty="0">
              <a:solidFill>
                <a:schemeClr val="tx1"/>
              </a:solidFill>
              <a:effectLst/>
              <a:latin typeface="Roboto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b="0" i="0" strike="noStrike" dirty="0">
                <a:solidFill>
                  <a:schemeClr val="tx1"/>
                </a:solidFill>
                <a:effectLst/>
                <a:latin typeface="Roboto"/>
              </a:rPr>
              <a:t>Bearer token</a:t>
            </a:r>
            <a:endParaRPr lang="en-IN" b="0" i="0" dirty="0">
              <a:solidFill>
                <a:schemeClr val="tx1"/>
              </a:solidFill>
              <a:effectLst/>
              <a:latin typeface="Roboto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b="0" i="0" strike="noStrike" dirty="0">
                <a:solidFill>
                  <a:schemeClr val="tx1"/>
                </a:solidFill>
                <a:effectLst/>
                <a:latin typeface="Roboto"/>
              </a:rPr>
              <a:t>Basic auth</a:t>
            </a:r>
            <a:endParaRPr lang="en-IN" b="0" i="0" dirty="0">
              <a:solidFill>
                <a:schemeClr val="tx1"/>
              </a:solidFill>
              <a:effectLst/>
              <a:latin typeface="Roboto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b="0" i="0" strike="noStrike" dirty="0">
                <a:solidFill>
                  <a:schemeClr val="tx1"/>
                </a:solidFill>
                <a:effectLst/>
                <a:latin typeface="Roboto"/>
              </a:rPr>
              <a:t>Digest auth</a:t>
            </a:r>
            <a:endParaRPr lang="en-IN" b="0" i="0" dirty="0">
              <a:solidFill>
                <a:schemeClr val="tx1"/>
              </a:solidFill>
              <a:effectLst/>
              <a:latin typeface="Roboto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b="0" i="0" strike="noStrike" dirty="0">
                <a:solidFill>
                  <a:schemeClr val="tx1"/>
                </a:solidFill>
                <a:effectLst/>
                <a:latin typeface="Roboto"/>
              </a:rPr>
              <a:t>OAuth 1.0</a:t>
            </a:r>
            <a:endParaRPr lang="en-IN" b="0" i="0" dirty="0">
              <a:solidFill>
                <a:schemeClr val="tx1"/>
              </a:solidFill>
              <a:effectLst/>
              <a:latin typeface="Roboto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b="0" i="0" strike="noStrike" dirty="0">
                <a:solidFill>
                  <a:schemeClr val="tx1"/>
                </a:solidFill>
                <a:effectLst/>
                <a:latin typeface="Roboto"/>
              </a:rPr>
              <a:t>OAuth 2.0</a:t>
            </a:r>
            <a:endParaRPr lang="en-IN" b="0" i="0" dirty="0">
              <a:solidFill>
                <a:schemeClr val="tx1"/>
              </a:solidFill>
              <a:effectLst/>
              <a:latin typeface="Roboto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b="0" i="0" strike="noStrike" dirty="0">
                <a:solidFill>
                  <a:schemeClr val="tx1"/>
                </a:solidFill>
                <a:effectLst/>
                <a:latin typeface="Roboto"/>
              </a:rPr>
              <a:t>Hawk authentication</a:t>
            </a:r>
            <a:endParaRPr lang="en-IN" b="0" i="0" dirty="0">
              <a:solidFill>
                <a:schemeClr val="tx1"/>
              </a:solidFill>
              <a:effectLst/>
              <a:latin typeface="Roboto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b="0" i="0" strike="noStrike" dirty="0">
                <a:solidFill>
                  <a:schemeClr val="tx1"/>
                </a:solidFill>
                <a:effectLst/>
                <a:latin typeface="Roboto"/>
              </a:rPr>
              <a:t>AWS Signature</a:t>
            </a:r>
            <a:endParaRPr lang="en-IN" b="0" i="0" dirty="0">
              <a:solidFill>
                <a:schemeClr val="tx1"/>
              </a:solidFill>
              <a:effectLst/>
              <a:latin typeface="Roboto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b="0" i="0" strike="noStrike" dirty="0">
                <a:solidFill>
                  <a:schemeClr val="tx1"/>
                </a:solidFill>
                <a:effectLst/>
                <a:latin typeface="Roboto"/>
              </a:rPr>
              <a:t>NTLM authentication</a:t>
            </a:r>
            <a:endParaRPr lang="en-IN" b="0" i="0" dirty="0">
              <a:solidFill>
                <a:schemeClr val="tx1"/>
              </a:solidFill>
              <a:effectLst/>
              <a:latin typeface="Roboto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b="0" i="0" strike="noStrike" dirty="0">
                <a:solidFill>
                  <a:schemeClr val="tx1"/>
                </a:solidFill>
                <a:effectLst/>
                <a:latin typeface="Roboto"/>
              </a:rPr>
              <a:t>Akamai </a:t>
            </a:r>
            <a:r>
              <a:rPr lang="en-IN" b="0" i="0" strike="noStrike" dirty="0" err="1">
                <a:solidFill>
                  <a:schemeClr val="tx1"/>
                </a:solidFill>
                <a:effectLst/>
                <a:latin typeface="Roboto"/>
              </a:rPr>
              <a:t>EdgeGrid</a:t>
            </a:r>
            <a:endParaRPr lang="en-IN" b="0" i="0" dirty="0">
              <a:solidFill>
                <a:schemeClr val="tx1"/>
              </a:solidFill>
              <a:effectLst/>
              <a:latin typeface="Robo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89FB7-82E3-4ECB-8AC3-3E5FE7AA6E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23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40681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DE33-5843-4528-98F5-7DB8FC38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Factor Authentication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73164-FE9F-476D-9AF7-97E41F6B1B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How to choose a automation Framework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7162D-7593-4BF6-A75E-F15B9DE94B6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614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8390-2C70-4015-BECD-A23ECB68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0" y="114488"/>
            <a:ext cx="11473200" cy="540000"/>
          </a:xfrm>
        </p:spPr>
        <p:txBody>
          <a:bodyPr/>
          <a:lstStyle/>
          <a:p>
            <a:r>
              <a:rPr lang="en-IN" dirty="0"/>
              <a:t>Options in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FCCAB-13C1-4C99-BAF5-5CC1002D74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4350" y="614231"/>
            <a:ext cx="11365275" cy="2034675"/>
          </a:xfrm>
        </p:spPr>
        <p:txBody>
          <a:bodyPr/>
          <a:lstStyle/>
          <a:p>
            <a:pPr algn="l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HTTP </a:t>
            </a: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method requests permitted communication options for a given URL or server.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client can specify a URL with this method, or an asterisk (*) to refer to the entire server. </a:t>
            </a:r>
          </a:p>
          <a:p>
            <a:pPr algn="l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E0FCB-D43C-487D-B8A4-526BD940E9B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4FFCF21-04E1-48CA-AC4D-0359A4DBB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BC55E1-C39A-41D6-9E21-3A1ADE375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3" y="2846400"/>
            <a:ext cx="3276600" cy="1000125"/>
          </a:xfrm>
          <a:prstGeom prst="rect">
            <a:avLst/>
          </a:prstGeom>
        </p:spPr>
      </p:pic>
      <p:pic>
        <p:nvPicPr>
          <p:cNvPr id="3076" name="Picture 4" descr="REST OPTIONS">
            <a:extLst>
              <a:ext uri="{FF2B5EF4-FFF2-40B4-BE49-F238E27FC236}">
                <a16:creationId xmlns:a16="http://schemas.microsoft.com/office/drawing/2014/main" id="{074E97BF-628F-41F7-9401-B8FD8F239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2104547"/>
            <a:ext cx="7591425" cy="457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692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3BAD-1BCC-41CC-B0BE-FE6CCE6C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00" y="469650"/>
            <a:ext cx="11473200" cy="540000"/>
          </a:xfrm>
        </p:spPr>
        <p:txBody>
          <a:bodyPr/>
          <a:lstStyle/>
          <a:p>
            <a:r>
              <a:rPr lang="en-US" dirty="0"/>
              <a:t>Head in API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A2E7F-C337-428F-BECC-EFD63DF3B2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1025" y="1309575"/>
            <a:ext cx="11382375" cy="563415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535A60"/>
                </a:solidFill>
                <a:latin typeface="inherit"/>
                <a:cs typeface="Arial" panose="020B0604020202020204" pitchFamily="34" charset="0"/>
              </a:rPr>
              <a:t>The HEAD method is similar to the GET method except the message body is not returned in response.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535A60"/>
                </a:solidFill>
                <a:latin typeface="inherit"/>
                <a:cs typeface="Arial" panose="020B0604020202020204" pitchFamily="34" charset="0"/>
              </a:rPr>
              <a:t>The response only includes meta-information, such as a response code or corresponding headers.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35A60"/>
                </a:solidFill>
                <a:effectLst/>
                <a:latin typeface="inherit"/>
                <a:cs typeface="Arial" panose="020B0604020202020204" pitchFamily="34" charset="0"/>
              </a:rPr>
              <a:t>Checking whether a resource has changed. This is useful when maintaining a cached version of a resource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35A60"/>
                </a:solidFill>
                <a:effectLst/>
                <a:latin typeface="inherit"/>
                <a:cs typeface="Arial" panose="020B0604020202020204" pitchFamily="34" charset="0"/>
              </a:rPr>
              <a:t>Retrieving metadata about the resource, 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535A60"/>
                </a:solidFill>
                <a:latin typeface="inherit"/>
                <a:cs typeface="Arial" panose="020B0604020202020204" pitchFamily="34" charset="0"/>
              </a:rPr>
              <a:t>	</a:t>
            </a:r>
            <a:r>
              <a:rPr lang="en-US" altLang="en-US" sz="2000" dirty="0" err="1">
                <a:solidFill>
                  <a:srgbClr val="535A60"/>
                </a:solidFill>
                <a:latin typeface="inherit"/>
                <a:cs typeface="Arial" panose="020B0604020202020204" pitchFamily="34" charset="0"/>
              </a:rPr>
              <a:t>Eg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535A60"/>
                </a:solidFill>
                <a:effectLst/>
                <a:latin typeface="inherit"/>
                <a:cs typeface="Arial" panose="020B0604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35A60"/>
                </a:solidFill>
                <a:effectLst/>
                <a:latin typeface="inherit"/>
                <a:cs typeface="Arial" panose="020B0604020202020204" pitchFamily="34" charset="0"/>
              </a:rPr>
              <a:t> its media type or its size, before making a possibly costly retrieval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535A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6F1AC-F6D5-4E7F-B35E-9EE768EAFAA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2196120-3364-4723-A307-40936C33B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E947B7-75F7-4DA4-86CD-DE2CA2C1D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4343400"/>
            <a:ext cx="40481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76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C939-1F30-499F-B675-D38C5A74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A2EDF-A29C-41E3-9304-049B2FE3BA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1080000"/>
            <a:ext cx="11471275" cy="282525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HTTP headers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let the client and the server pass additional information with an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HTTP request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response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xample: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Accept-*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headers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indicate the allowed and preferred formats of the response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2C936-F5E5-42D6-B236-69E276B049D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27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69263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0B77-C967-43D6-824D-2BEA39C8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Headers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19EAB-81C6-41FA-A369-3D203DD2EE8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28</a:t>
            </a:fld>
            <a:endParaRPr lang="en-US" noProof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51EEAF-628B-482D-9442-513FEFCFE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125065"/>
              </p:ext>
            </p:extLst>
          </p:nvPr>
        </p:nvGraphicFramePr>
        <p:xfrm>
          <a:off x="1619192" y="2254384"/>
          <a:ext cx="9504528" cy="1760220"/>
        </p:xfrm>
        <a:graphic>
          <a:graphicData uri="http://schemas.openxmlformats.org/drawingml/2006/table">
            <a:tbl>
              <a:tblPr/>
              <a:tblGrid>
                <a:gridCol w="2526680">
                  <a:extLst>
                    <a:ext uri="{9D8B030D-6E8A-4147-A177-3AD203B41FA5}">
                      <a16:colId xmlns:a16="http://schemas.microsoft.com/office/drawing/2014/main" val="137691540"/>
                    </a:ext>
                  </a:extLst>
                </a:gridCol>
                <a:gridCol w="3809672">
                  <a:extLst>
                    <a:ext uri="{9D8B030D-6E8A-4147-A177-3AD203B41FA5}">
                      <a16:colId xmlns:a16="http://schemas.microsoft.com/office/drawing/2014/main" val="1871699367"/>
                    </a:ext>
                  </a:extLst>
                </a:gridCol>
                <a:gridCol w="3168176">
                  <a:extLst>
                    <a:ext uri="{9D8B030D-6E8A-4147-A177-3AD203B41FA5}">
                      <a16:colId xmlns:a16="http://schemas.microsoft.com/office/drawing/2014/main" val="18837157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Authorization</a:t>
                      </a:r>
                      <a:br>
                        <a:rPr lang="en-US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Cache-Control</a:t>
                      </a:r>
                      <a:br>
                        <a:rPr lang="en-US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Content-ID</a:t>
                      </a:r>
                      <a:br>
                        <a:rPr lang="en-US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Content-Length</a:t>
                      </a:r>
                      <a:br>
                        <a:rPr lang="en-US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Content-Range</a:t>
                      </a:r>
                      <a:br>
                        <a:rPr lang="en-US" dirty="0">
                          <a:solidFill>
                            <a:srgbClr val="0070C0"/>
                          </a:solidFill>
                          <a:effectLst/>
                        </a:rPr>
                      </a:br>
                      <a:endParaRPr lang="en-US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0960" marR="60960" marT="5334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u="none" strike="noStrike" dirty="0">
                          <a:solidFill>
                            <a:srgbClr val="0070C0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Content-Type</a:t>
                      </a:r>
                      <a:br>
                        <a:rPr lang="fr-FR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fr-FR" u="none" strike="noStrike" dirty="0">
                          <a:solidFill>
                            <a:srgbClr val="0070C0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Content-Transfer-</a:t>
                      </a:r>
                      <a:r>
                        <a:rPr lang="fr-FR" u="none" strike="noStrike" dirty="0" err="1">
                          <a:solidFill>
                            <a:srgbClr val="0070C0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Encoding</a:t>
                      </a:r>
                      <a:br>
                        <a:rPr lang="fr-FR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fr-FR" u="sng" dirty="0">
                          <a:solidFill>
                            <a:srgbClr val="0070C0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Date</a:t>
                      </a:r>
                      <a:br>
                        <a:rPr lang="fr-FR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fr-FR" u="none" strike="noStrike" dirty="0" err="1">
                          <a:solidFill>
                            <a:srgbClr val="0070C0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ETag</a:t>
                      </a:r>
                      <a:br>
                        <a:rPr lang="fr-FR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fr-FR" u="none" strike="noStrike" dirty="0">
                          <a:solidFill>
                            <a:srgbClr val="0070C0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Expires</a:t>
                      </a:r>
                      <a:br>
                        <a:rPr lang="fr-FR" dirty="0">
                          <a:solidFill>
                            <a:srgbClr val="0070C0"/>
                          </a:solidFill>
                          <a:effectLst/>
                        </a:rPr>
                      </a:br>
                      <a:endParaRPr lang="fr-FR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0960" marR="60960" marT="5334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Host</a:t>
                      </a:r>
                      <a:br>
                        <a:rPr lang="en-US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If-Match</a:t>
                      </a:r>
                      <a:br>
                        <a:rPr lang="en-US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If-None-Match</a:t>
                      </a:r>
                      <a:br>
                        <a:rPr lang="en-US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Location</a:t>
                      </a:r>
                      <a:br>
                        <a:rPr lang="en-US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Range</a:t>
                      </a:r>
                      <a:endParaRPr lang="en-US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0960" marR="60960" marT="5334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616459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BD3CC7A6-F807-4B86-B311-4E5C2D860722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431021" y="1315074"/>
            <a:ext cx="7851845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/>
              </a:rPr>
              <a:t>The JSON API uses the following standard HTTP headers: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176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42DBF-3802-4BAF-A7F8-4EF97E21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202124"/>
                </a:solidFill>
                <a:latin typeface="Tw Cen MT (Headings)"/>
              </a:rPr>
              <a:t>Request Header</a:t>
            </a:r>
            <a:endParaRPr lang="en-IN" dirty="0">
              <a:latin typeface="Tw Cen MT (Headings)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3896C-05FE-46B7-A541-3D1FE3B1FF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1079999"/>
            <a:ext cx="11471275" cy="504457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rgbClr val="202124"/>
                </a:solidFill>
                <a:latin typeface="arial" panose="020B0604020202020204" pitchFamily="34" charset="0"/>
              </a:rPr>
              <a:t>A client sends request header fields to provide more information about the request context, make the request conditional based on 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202124"/>
                </a:solidFill>
                <a:latin typeface="arial" panose="020B0604020202020204" pitchFamily="34" charset="0"/>
              </a:rPr>
              <a:t>		the target resource state, 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202124"/>
                </a:solidFill>
                <a:latin typeface="arial" panose="020B0604020202020204" pitchFamily="34" charset="0"/>
              </a:rPr>
              <a:t>		suggest preferred formats for the response, 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202124"/>
                </a:solidFill>
                <a:latin typeface="arial" panose="020B0604020202020204" pitchFamily="34" charset="0"/>
              </a:rPr>
              <a:t>		supply authentication credentials, or 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202124"/>
                </a:solidFill>
                <a:latin typeface="arial" panose="020B0604020202020204" pitchFamily="34" charset="0"/>
              </a:rPr>
              <a:t>		modify the expected request processing. </a:t>
            </a:r>
          </a:p>
          <a:p>
            <a:pPr>
              <a:lnSpc>
                <a:spcPct val="150000"/>
              </a:lnSpc>
            </a:pPr>
            <a:endParaRPr lang="en-US" altLang="en-US" sz="9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rgbClr val="202124"/>
                </a:solidFill>
                <a:latin typeface="arial" panose="020B0604020202020204" pitchFamily="34" charset="0"/>
              </a:rPr>
              <a:t>These fields act as request modifiers, similar to the parameters on a programming language method invocation.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AE3C4-C9B9-4799-A374-0DBC74D3EB7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29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5137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3401B-E3BD-427C-B3DA-D72C1ED394E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97CE9D-CB3A-4DBA-A833-E8E5DED47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109662"/>
            <a:ext cx="9496425" cy="463867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55BCF98-7E1D-43F7-AA92-CA39B73882D6}"/>
              </a:ext>
            </a:extLst>
          </p:cNvPr>
          <p:cNvSpPr txBox="1">
            <a:spLocks/>
          </p:cNvSpPr>
          <p:nvPr/>
        </p:nvSpPr>
        <p:spPr>
          <a:xfrm>
            <a:off x="4805024" y="243203"/>
            <a:ext cx="2124075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092911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E4FE-CF07-4CA3-A673-98C15141B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56" y="364650"/>
            <a:ext cx="11473200" cy="540000"/>
          </a:xfrm>
        </p:spPr>
        <p:txBody>
          <a:bodyPr/>
          <a:lstStyle/>
          <a:p>
            <a:r>
              <a:rPr lang="en-US" dirty="0"/>
              <a:t>Response Header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985E5-E189-483C-B5D2-52AE5E7076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1080000"/>
            <a:ext cx="11471275" cy="4882650"/>
          </a:xfrm>
        </p:spPr>
        <p:txBody>
          <a:bodyPr/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The response header fields allow the server to pass additional information about the response beyond what is placed in the status- line. 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2400" dirty="0">
              <a:solidFill>
                <a:srgbClr val="000000"/>
              </a:solidFill>
              <a:latin typeface="Arial Unicode MS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These header fields give information about the server, about further access to the target resource, or about related resources.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2400" dirty="0">
              <a:solidFill>
                <a:srgbClr val="000000"/>
              </a:solidFill>
              <a:latin typeface="Arial Unicode MS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Although each response header field has a defined meaning, in general, the precise semantics might be further refined by the semantics of the request method and/or response status code.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955D6-B4CF-4ECD-82A8-F5F17AEC0E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30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01761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2E4D-604C-4B89-BC8F-85C92315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 &amp; Content-Type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FBCAD-527E-4A8B-915A-5C83D376AD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1466360"/>
            <a:ext cx="11471275" cy="4553439"/>
          </a:xfrm>
        </p:spPr>
        <p:txBody>
          <a:bodyPr/>
          <a:lstStyle/>
          <a:p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Accept</a:t>
            </a: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The "Accept" header field can be used by user agents to specify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response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media types that are acceptable.</a:t>
            </a:r>
          </a:p>
          <a:p>
            <a:endParaRPr lang="en-US" altLang="en-US" sz="2400" dirty="0">
              <a:solidFill>
                <a:schemeClr val="tx1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inheri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Content-Type</a:t>
            </a:r>
            <a:endParaRPr lang="en-US" altLang="en-US" sz="2400" dirty="0">
              <a:solidFill>
                <a:schemeClr val="tx1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inherit"/>
              </a:rPr>
              <a:t>The "Content-Type" header field indicates the media type of the associated representation</a:t>
            </a:r>
          </a:p>
          <a:p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05AA0-D225-45BE-AC9A-9FBA2205B85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31</a:t>
            </a:fld>
            <a:endParaRPr lang="en-US" noProof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9F140FD-38AD-4252-B033-ECC972707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64125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347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5CFC-35E6-4402-BDC0-F9BBCAFF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Payload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5E299-A770-4270-87BB-CB42F18D96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1925" y="1515006"/>
            <a:ext cx="11471275" cy="2630866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	The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Payload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of an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Module is the body of your request and response message. It contains the data that you send to the server when you make an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request.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You can send and receive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Payload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in different formats, Ex., JSON.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10DE3-83B1-44BF-A3F6-30D1F07708B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32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29390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ABBD-9D91-4F6D-8359-FC19C698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vs Cookies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D73D7-25A3-415B-A60F-75C439A66A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1080000"/>
            <a:ext cx="11748779" cy="5480598"/>
          </a:xfrm>
        </p:spPr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Cache</a:t>
            </a:r>
          </a:p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	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It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used to store online page resources during a browser for the long run purpose or to decrease the loading time. </a:t>
            </a:r>
          </a:p>
          <a:p>
            <a:pPr marL="0" algn="l" rtl="0" eaLnBrk="1" fontAlgn="base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	It consumes large space in terms of capacity.</a:t>
            </a:r>
            <a:endParaRPr lang="en-IN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C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ookies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	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are employed to store user choices such as browsing session to trace the user preferences.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	While it consumes less space in terms of capacity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Lucida Sans Typewriter" panose="020B0509030504030204" pitchFamily="49" charset="0"/>
              </a:rPr>
              <a:t>.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BC534-1027-4B0B-8044-DFC4F69CF6D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33</a:t>
            </a:fld>
            <a:endParaRPr lang="en-US" noProof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0470A5-1C52-491B-BD9B-284EC4B4D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87299"/>
              </p:ext>
            </p:extLst>
          </p:nvPr>
        </p:nvGraphicFramePr>
        <p:xfrm>
          <a:off x="3582194" y="3088164"/>
          <a:ext cx="5029200" cy="38100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179928533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9592821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endParaRPr lang="en-US" b="0" dirty="0">
                        <a:effectLst/>
                      </a:endParaRPr>
                    </a:p>
                  </a:txBody>
                  <a:tcPr marL="106680" marR="106680" marT="53340" marB="5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b="0" dirty="0">
                        <a:effectLst/>
                      </a:endParaRPr>
                    </a:p>
                  </a:txBody>
                  <a:tcPr marL="106680" marR="106680" marT="53340" marB="5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378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471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300B-6471-429C-8054-F997EA7B5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00" y="511075"/>
            <a:ext cx="11473200" cy="540000"/>
          </a:xfrm>
        </p:spPr>
        <p:txBody>
          <a:bodyPr/>
          <a:lstStyle/>
          <a:p>
            <a:r>
              <a:rPr lang="en-US" dirty="0"/>
              <a:t>Serialization vs Deserialization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07A73-F977-4262-AEEC-3CFC64DB69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34</a:t>
            </a:fld>
            <a:endParaRPr lang="en-US" noProof="0"/>
          </a:p>
        </p:txBody>
      </p:sp>
      <p:pic>
        <p:nvPicPr>
          <p:cNvPr id="3076" name="Picture 4" descr="Serialization API overview | Serialization API | Drupal guide on Drupal.org">
            <a:extLst>
              <a:ext uri="{FF2B5EF4-FFF2-40B4-BE49-F238E27FC236}">
                <a16:creationId xmlns:a16="http://schemas.microsoft.com/office/drawing/2014/main" id="{D9153B2B-BB29-4362-A608-4AC0C5935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912" y="1571625"/>
            <a:ext cx="818197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13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E3B-DC96-44A2-9358-4457D11E4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API Vs Web Services</a:t>
            </a:r>
            <a:endParaRPr lang="en-IN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C4C7D-1B68-4898-816C-DA27465E6C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34C38-F14F-4DE4-B743-D1ED83EA7B9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35</a:t>
            </a:fld>
            <a:endParaRPr lang="en-US" noProof="0"/>
          </a:p>
        </p:txBody>
      </p:sp>
      <p:pic>
        <p:nvPicPr>
          <p:cNvPr id="4098" name="Picture 2" descr="6 Differences between Web Services vs API (SOAP &amp; REST examples)">
            <a:extLst>
              <a:ext uri="{FF2B5EF4-FFF2-40B4-BE49-F238E27FC236}">
                <a16:creationId xmlns:a16="http://schemas.microsoft.com/office/drawing/2014/main" id="{4CD440D3-F71C-45BB-A01C-E89BF83BD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1450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809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3293-D01B-4917-99F1-8C070B5D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in API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F9530-2572-4DA9-B039-E4CD050987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AEB8A-4B97-4B62-9BF0-972451676DB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36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5419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42285-9FCC-4971-BB73-376041C7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Testcase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465D3-B77F-4BCD-AFA7-ACB4105961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0C855-1554-4301-BCF4-4B26CDF7473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37</a:t>
            </a:fld>
            <a:endParaRPr lang="en-U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B572A-9407-48AD-93E7-D40C25955F68}"/>
              </a:ext>
            </a:extLst>
          </p:cNvPr>
          <p:cNvPicPr/>
          <p:nvPr/>
        </p:nvPicPr>
        <p:blipFill>
          <a:blip r:embed="rId2"/>
          <a:srcRect l="16090" t="32592" r="15897" b="14747"/>
          <a:stretch>
            <a:fillRect/>
          </a:stretch>
        </p:blipFill>
        <p:spPr>
          <a:xfrm>
            <a:off x="360001" y="1080000"/>
            <a:ext cx="11234400" cy="5294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2223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E16B-C23E-4938-B373-6E3428414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360000"/>
            <a:ext cx="11473200" cy="540000"/>
          </a:xfrm>
        </p:spPr>
        <p:txBody>
          <a:bodyPr/>
          <a:lstStyle/>
          <a:p>
            <a:r>
              <a:rPr lang="en-US" dirty="0"/>
              <a:t>API Testing Challenges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A10AB-7CD0-4205-AF2D-E4A9B1FE9F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1080000"/>
            <a:ext cx="11471275" cy="5418000"/>
          </a:xfrm>
        </p:spPr>
        <p:txBody>
          <a:bodyPr/>
          <a:lstStyle/>
          <a:p>
            <a:r>
              <a:rPr lang="en-US" b="0" i="0" dirty="0">
                <a:solidFill>
                  <a:srgbClr val="353635"/>
                </a:solidFill>
                <a:effectLst/>
                <a:latin typeface="gotham_medium"/>
              </a:rPr>
              <a:t>1. Initial Setup of API Testing</a:t>
            </a:r>
          </a:p>
          <a:p>
            <a:r>
              <a:rPr lang="en-US" b="0" i="0" dirty="0">
                <a:solidFill>
                  <a:srgbClr val="353635"/>
                </a:solidFill>
                <a:effectLst/>
                <a:latin typeface="gotham_medium"/>
              </a:rPr>
              <a:t>2. Updating the Schema of API Testing</a:t>
            </a:r>
          </a:p>
          <a:p>
            <a:r>
              <a:rPr lang="en-IN" b="0" i="0" dirty="0">
                <a:solidFill>
                  <a:srgbClr val="353635"/>
                </a:solidFill>
                <a:effectLst/>
                <a:latin typeface="gotham_medium"/>
              </a:rPr>
              <a:t>3. Testing Parameter Combinations</a:t>
            </a:r>
          </a:p>
          <a:p>
            <a:r>
              <a:rPr lang="en-US" b="0" i="0" dirty="0">
                <a:solidFill>
                  <a:srgbClr val="353635"/>
                </a:solidFill>
                <a:effectLst/>
                <a:latin typeface="gotham_medium"/>
              </a:rPr>
              <a:t>4. Sequencing the API Calls</a:t>
            </a:r>
          </a:p>
          <a:p>
            <a:r>
              <a:rPr lang="en-IN" b="0" i="0" dirty="0">
                <a:solidFill>
                  <a:srgbClr val="353635"/>
                </a:solidFill>
                <a:effectLst/>
                <a:latin typeface="gotham_medium"/>
              </a:rPr>
              <a:t>5. Validating Parameters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8A95F-8C57-4E12-8287-7AD3FF71884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38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909388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BF99-6745-4F40-AF71-717EC8BE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A38C8-1788-48A5-AED4-C7A3F978FC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we use GET request instead of PUT to create a resource?</a:t>
            </a:r>
          </a:p>
          <a:p>
            <a:pPr marL="342900" indent="-342900">
              <a:buAutoNum type="arabicPeriod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Idempotent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8C196-11CF-4DEF-B06F-F76FCFC8D8C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39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226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B97E3E27-DB32-4EA8-A0BB-8F811BE2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022" y="5135199"/>
            <a:ext cx="3002845" cy="540000"/>
          </a:xfrm>
        </p:spPr>
        <p:txBody>
          <a:bodyPr/>
          <a:lstStyle/>
          <a:p>
            <a:r>
              <a:rPr lang="en-US" dirty="0"/>
              <a:t>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01391-6556-4ED4-B2B7-734B5383D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2" y="0"/>
            <a:ext cx="119458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B27354D-F60F-4744-B417-60C310EBF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8757" y="2340226"/>
            <a:ext cx="3759807" cy="154781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7E40318-E399-466B-BE37-061E5BEC2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938337"/>
            <a:ext cx="7501398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F0F45CC8-F55A-43E3-A70C-705045F69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0"/>
            <a:ext cx="27432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8D9CB-E017-4CD3-A7E8-19653BF9C4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6</a:t>
            </a:fld>
            <a:endParaRPr lang="en-US" noProof="0"/>
          </a:p>
        </p:txBody>
      </p:sp>
      <p:pic>
        <p:nvPicPr>
          <p:cNvPr id="6146" name="Picture 2" descr="Consuming REST APIs with Python. What is a RESTful API? | by Sagar ...">
            <a:extLst>
              <a:ext uri="{FF2B5EF4-FFF2-40B4-BE49-F238E27FC236}">
                <a16:creationId xmlns:a16="http://schemas.microsoft.com/office/drawing/2014/main" id="{76C980A8-3F3B-46AA-9983-E3BDDB9D8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062" y="907550"/>
            <a:ext cx="7305675" cy="487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1DD375-99F9-4886-B025-761DEFE4F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247" y="1080000"/>
            <a:ext cx="25336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28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5A3E8-2577-430C-923C-0C02F72B38E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7</a:t>
            </a:fld>
            <a:endParaRPr lang="en-US" noProof="0"/>
          </a:p>
        </p:txBody>
      </p:sp>
      <p:pic>
        <p:nvPicPr>
          <p:cNvPr id="8194" name="Picture 2" descr="WordPress REST API - What, How and Why?">
            <a:extLst>
              <a:ext uri="{FF2B5EF4-FFF2-40B4-BE49-F238E27FC236}">
                <a16:creationId xmlns:a16="http://schemas.microsoft.com/office/drawing/2014/main" id="{288DED29-2BA5-4277-A2E5-906189D93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44" y="895525"/>
            <a:ext cx="9004774" cy="50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15A2BD-4A92-4531-94B4-90477884F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401" y="993179"/>
            <a:ext cx="5667375" cy="552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815998-5BF7-404D-BBCC-644F3277C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071" y="1447975"/>
            <a:ext cx="53625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9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ata Modeling for APIs. Part 2: REST and JSON - Linked Data ...">
            <a:extLst>
              <a:ext uri="{FF2B5EF4-FFF2-40B4-BE49-F238E27FC236}">
                <a16:creationId xmlns:a16="http://schemas.microsoft.com/office/drawing/2014/main" id="{993E4089-D41A-4C56-B953-842AE8161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1255012"/>
            <a:ext cx="7229475" cy="43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C040C-A890-42EB-8D58-5B828DF9461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9</a:t>
            </a:fld>
            <a:endParaRPr lang="en-US" noProof="0"/>
          </a:p>
        </p:txBody>
      </p:sp>
      <p:pic>
        <p:nvPicPr>
          <p:cNvPr id="7170" name="Picture 2" descr="JSON vs XML: Which Format To Use For Your API? ⋆ 1337pwn">
            <a:extLst>
              <a:ext uri="{FF2B5EF4-FFF2-40B4-BE49-F238E27FC236}">
                <a16:creationId xmlns:a16="http://schemas.microsoft.com/office/drawing/2014/main" id="{5571E518-5230-45F4-A2C1-0C7D2CD12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518" y="721539"/>
            <a:ext cx="7594482" cy="542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349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043420_Science fair presentation_RVA_v3.potx" id="{29D4BD8F-7488-49D9-BFBB-7DF8C2B0292D}" vid="{799E8309-D02B-4451-A1B1-915D5FF07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4544</TotalTime>
  <Words>1141</Words>
  <Application>Microsoft Office PowerPoint</Application>
  <PresentationFormat>Widescreen</PresentationFormat>
  <Paragraphs>195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8" baseType="lpstr">
      <vt:lpstr>arial</vt:lpstr>
      <vt:lpstr>arial</vt:lpstr>
      <vt:lpstr>Arial Unicode MS</vt:lpstr>
      <vt:lpstr>Averta</vt:lpstr>
      <vt:lpstr>Averta SemiBold</vt:lpstr>
      <vt:lpstr>Calibri</vt:lpstr>
      <vt:lpstr>Consolas</vt:lpstr>
      <vt:lpstr>gotham_medium</vt:lpstr>
      <vt:lpstr>inherit</vt:lpstr>
      <vt:lpstr>Lucida Sans Typewriter</vt:lpstr>
      <vt:lpstr>Open Sans</vt:lpstr>
      <vt:lpstr>Roboto</vt:lpstr>
      <vt:lpstr>Symbol</vt:lpstr>
      <vt:lpstr>Times New Roman</vt:lpstr>
      <vt:lpstr>Tw Cen MT</vt:lpstr>
      <vt:lpstr>Tw Cen MT (Headings)</vt:lpstr>
      <vt:lpstr>Wingdings</vt:lpstr>
      <vt:lpstr>Office Theme</vt:lpstr>
      <vt:lpstr>PowerPoint Presentation</vt:lpstr>
      <vt:lpstr>Application Tiers – 3 Layers</vt:lpstr>
      <vt:lpstr>PowerPoint Presentation</vt:lpstr>
      <vt:lpstr>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API Types</vt:lpstr>
      <vt:lpstr>SOAP vs REST</vt:lpstr>
      <vt:lpstr>PowerPoint Presentation</vt:lpstr>
      <vt:lpstr>API Testing Tools</vt:lpstr>
      <vt:lpstr>PowerPoint Presentation</vt:lpstr>
      <vt:lpstr>URL Structure</vt:lpstr>
      <vt:lpstr>URL, URN, URI</vt:lpstr>
      <vt:lpstr>Variables</vt:lpstr>
      <vt:lpstr>REST API</vt:lpstr>
      <vt:lpstr>Interview Questions </vt:lpstr>
      <vt:lpstr>Interview Questions</vt:lpstr>
      <vt:lpstr>PowerPoint Presentation</vt:lpstr>
      <vt:lpstr>Swagger</vt:lpstr>
      <vt:lpstr>REST API Authentication Methods </vt:lpstr>
      <vt:lpstr>Multi Factor Authentication</vt:lpstr>
      <vt:lpstr>Options in API</vt:lpstr>
      <vt:lpstr>Head in API</vt:lpstr>
      <vt:lpstr>Header</vt:lpstr>
      <vt:lpstr>All Headers</vt:lpstr>
      <vt:lpstr>Request Header</vt:lpstr>
      <vt:lpstr>Response Header</vt:lpstr>
      <vt:lpstr>Accept &amp; Content-Type</vt:lpstr>
      <vt:lpstr>Payload</vt:lpstr>
      <vt:lpstr>Cache vs Cookies</vt:lpstr>
      <vt:lpstr>Serialization vs Deserialization</vt:lpstr>
      <vt:lpstr> API Vs Web Services</vt:lpstr>
      <vt:lpstr>Parameter in API</vt:lpstr>
      <vt:lpstr>Testcase</vt:lpstr>
      <vt:lpstr>API Testing Challenges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Greens Technology</dc:creator>
  <cp:lastModifiedBy>reena ravichandran</cp:lastModifiedBy>
  <cp:revision>53</cp:revision>
  <dcterms:created xsi:type="dcterms:W3CDTF">2020-07-23T20:17:12Z</dcterms:created>
  <dcterms:modified xsi:type="dcterms:W3CDTF">2022-05-26T02:47:21Z</dcterms:modified>
</cp:coreProperties>
</file>