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4/10/2024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4/10/2024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4/10/2024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4/10/2024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4/10/2024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1.SAKTHIVEL.D</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PAAVAI College of Engineering-ELECTRICAL AND ELECTRONICS ENGINEERING</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dcmitype/"/>
    <ds:schemaRef ds:uri="http://www.w3.org/XML/1998/namespace"/>
    <ds:schemaRef ds:uri="c0fa2617-96bd-425d-8578-e93563fe37c5"/>
    <ds:schemaRef ds:uri="9162bd5b-4ed9-4da3-b376-05204580ba3f"/>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46</TotalTime>
  <Words>912</Words>
  <Application>Microsoft Office PowerPoint</Application>
  <PresentationFormat>Custom</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39</cp:revision>
  <dcterms:created xsi:type="dcterms:W3CDTF">2021-05-26T16:50:10Z</dcterms:created>
  <dcterms:modified xsi:type="dcterms:W3CDTF">2024-04-10T08:31:35Z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