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2024-03-21T20:07:22Z</dcterms:created>
  <dcterms:modified xsi:type="dcterms:W3CDTF">2024-09-11T06:16:53Z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0960cb875e3b49ac8f39ab8fdd536800</vt:lpwstr>
  </property>
</Properties>
</file>