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9983E-01C9-828E-87AC-A8B4F4956958}" v="3" dt="2024-08-23T10:37:40.221"/>
    <p1510:client id="{85E0AC59-C583-E3DC-7AFF-B7F2CD535950}" v="173" dt="2024-08-23T09:52:56.535"/>
    <p1510:client id="{DAF6508D-1489-31DE-BA00-7AA468CDDE31}" v="82" dt="2024-08-23T10:18:32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1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Data Warehouse </a:t>
            </a:r>
            <a:br>
              <a:rPr lang="en-US"/>
            </a:br>
            <a:r>
              <a:rPr lang="en-US"/>
              <a:t>vs</a:t>
            </a:r>
            <a:br>
              <a:rPr lang="en-US"/>
            </a:br>
            <a:r>
              <a:rPr lang="en-US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99C-716E-54DD-8D97-5105AC0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226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Purpose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3B57-C475-6A7A-BCFC-5A0E1771D9A4}"/>
              </a:ext>
            </a:extLst>
          </p:cNvPr>
          <p:cNvSpPr txBox="1"/>
          <p:nvPr/>
        </p:nvSpPr>
        <p:spPr>
          <a:xfrm>
            <a:off x="729671" y="132888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F092-84F0-4B3B-2F7C-26C1846BAC0E}"/>
              </a:ext>
            </a:extLst>
          </p:cNvPr>
          <p:cNvSpPr txBox="1"/>
          <p:nvPr/>
        </p:nvSpPr>
        <p:spPr>
          <a:xfrm>
            <a:off x="1550759" y="1942365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Optimized for read/write operations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Designed for transaction processing (OLTP)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1741-DFB9-606D-8778-2F5BE036D415}"/>
              </a:ext>
            </a:extLst>
          </p:cNvPr>
          <p:cNvSpPr txBox="1"/>
          <p:nvPr/>
        </p:nvSpPr>
        <p:spPr>
          <a:xfrm>
            <a:off x="772802" y="33635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Data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F0D8-C00E-17A4-A9F7-3B7385750660}"/>
              </a:ext>
            </a:extLst>
          </p:cNvPr>
          <p:cNvSpPr txBox="1"/>
          <p:nvPr/>
        </p:nvSpPr>
        <p:spPr>
          <a:xfrm>
            <a:off x="1593891" y="4008371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Designed for analytical processing and reporting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Optimized for complex queries, aggregations, large-scale data analysis. (OLAP)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0315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99C-716E-54DD-8D97-5105AC0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226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Structure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3B57-C475-6A7A-BCFC-5A0E1771D9A4}"/>
              </a:ext>
            </a:extLst>
          </p:cNvPr>
          <p:cNvSpPr txBox="1"/>
          <p:nvPr/>
        </p:nvSpPr>
        <p:spPr>
          <a:xfrm>
            <a:off x="729671" y="132888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F092-84F0-4B3B-2F7C-26C1846BAC0E}"/>
              </a:ext>
            </a:extLst>
          </p:cNvPr>
          <p:cNvSpPr txBox="1"/>
          <p:nvPr/>
        </p:nvSpPr>
        <p:spPr>
          <a:xfrm>
            <a:off x="1550759" y="1942365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Organized in a normalized, relational schema to reduce data redundancy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Stores raw, transactional data in tables with relationships</a:t>
            </a: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1741-DFB9-606D-8778-2F5BE036D415}"/>
              </a:ext>
            </a:extLst>
          </p:cNvPr>
          <p:cNvSpPr txBox="1"/>
          <p:nvPr/>
        </p:nvSpPr>
        <p:spPr>
          <a:xfrm>
            <a:off x="772802" y="33635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Data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F0D8-C00E-17A4-A9F7-3B7385750660}"/>
              </a:ext>
            </a:extLst>
          </p:cNvPr>
          <p:cNvSpPr txBox="1"/>
          <p:nvPr/>
        </p:nvSpPr>
        <p:spPr>
          <a:xfrm>
            <a:off x="1593891" y="4008371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Organized in a denormalized, often star or snowflake schema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Data is structured, cleaned, and transformed for specific business needs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7732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99C-716E-54DD-8D97-5105AC0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226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Processing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3B57-C475-6A7A-BCFC-5A0E1771D9A4}"/>
              </a:ext>
            </a:extLst>
          </p:cNvPr>
          <p:cNvSpPr txBox="1"/>
          <p:nvPr/>
        </p:nvSpPr>
        <p:spPr>
          <a:xfrm>
            <a:off x="729671" y="132888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F092-84F0-4B3B-2F7C-26C1846BAC0E}"/>
              </a:ext>
            </a:extLst>
          </p:cNvPr>
          <p:cNvSpPr txBox="1"/>
          <p:nvPr/>
        </p:nvSpPr>
        <p:spPr>
          <a:xfrm>
            <a:off x="1574949" y="1942365"/>
            <a:ext cx="9202057" cy="1371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Processes transactions using CRUD operations (Create, Read, Update, Delete).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Supports ACID (Atomicity, Consistency, Isolation, Durability) properties for reliable transaction processing.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1741-DFB9-606D-8778-2F5BE036D415}"/>
              </a:ext>
            </a:extLst>
          </p:cNvPr>
          <p:cNvSpPr txBox="1"/>
          <p:nvPr/>
        </p:nvSpPr>
        <p:spPr>
          <a:xfrm>
            <a:off x="772802" y="33635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Data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F0D8-C00E-17A4-A9F7-3B7385750660}"/>
              </a:ext>
            </a:extLst>
          </p:cNvPr>
          <p:cNvSpPr txBox="1"/>
          <p:nvPr/>
        </p:nvSpPr>
        <p:spPr>
          <a:xfrm>
            <a:off x="1593891" y="4008371"/>
            <a:ext cx="92141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Processes large datasets using ETL (Extract, Transform, Load) or ELT (Extract, Load, Transform) processes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Supports complex queries that can span across large datasets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1245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99C-716E-54DD-8D97-5105AC0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226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Use Cases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3B57-C475-6A7A-BCFC-5A0E1771D9A4}"/>
              </a:ext>
            </a:extLst>
          </p:cNvPr>
          <p:cNvSpPr txBox="1"/>
          <p:nvPr/>
        </p:nvSpPr>
        <p:spPr>
          <a:xfrm>
            <a:off x="729671" y="132888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F092-84F0-4B3B-2F7C-26C1846BAC0E}"/>
              </a:ext>
            </a:extLst>
          </p:cNvPr>
          <p:cNvSpPr txBox="1"/>
          <p:nvPr/>
        </p:nvSpPr>
        <p:spPr>
          <a:xfrm>
            <a:off x="1574949" y="1942365"/>
            <a:ext cx="9202057" cy="1371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Real-time data entry, updates, and retrieval.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Operational applications, such as customer management systems, e-commerce platforms.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1741-DFB9-606D-8778-2F5BE036D415}"/>
              </a:ext>
            </a:extLst>
          </p:cNvPr>
          <p:cNvSpPr txBox="1"/>
          <p:nvPr/>
        </p:nvSpPr>
        <p:spPr>
          <a:xfrm>
            <a:off x="772802" y="33635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Data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F0D8-C00E-17A4-A9F7-3B7385750660}"/>
              </a:ext>
            </a:extLst>
          </p:cNvPr>
          <p:cNvSpPr txBox="1"/>
          <p:nvPr/>
        </p:nvSpPr>
        <p:spPr>
          <a:xfrm>
            <a:off x="1593891" y="4008371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Business Intelligence (BI) reporting.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Historical data analysis, trend analysis, and data mining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88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699C-716E-54DD-8D97-5105AC04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62" y="2268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Query Performance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3B57-C475-6A7A-BCFC-5A0E1771D9A4}"/>
              </a:ext>
            </a:extLst>
          </p:cNvPr>
          <p:cNvSpPr txBox="1"/>
          <p:nvPr/>
        </p:nvSpPr>
        <p:spPr>
          <a:xfrm>
            <a:off x="729671" y="132888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/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F092-84F0-4B3B-2F7C-26C1846BAC0E}"/>
              </a:ext>
            </a:extLst>
          </p:cNvPr>
          <p:cNvSpPr txBox="1"/>
          <p:nvPr/>
        </p:nvSpPr>
        <p:spPr>
          <a:xfrm>
            <a:off x="1574949" y="1942365"/>
            <a:ext cx="92020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Optimized for read/write operations with quick response times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Typically handles smaller, more frequent queries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1741-DFB9-606D-8778-2F5BE036D415}"/>
              </a:ext>
            </a:extLst>
          </p:cNvPr>
          <p:cNvSpPr txBox="1"/>
          <p:nvPr/>
        </p:nvSpPr>
        <p:spPr>
          <a:xfrm>
            <a:off x="772802" y="336357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Data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1F0D8-C00E-17A4-A9F7-3B7385750660}"/>
              </a:ext>
            </a:extLst>
          </p:cNvPr>
          <p:cNvSpPr txBox="1"/>
          <p:nvPr/>
        </p:nvSpPr>
        <p:spPr>
          <a:xfrm>
            <a:off x="1593891" y="4008371"/>
            <a:ext cx="9214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Optimized for read-intensive operations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Queries may take longer but are designed to process large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36817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241D-7220-E762-C93A-4784A57A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351" y="2766144"/>
            <a:ext cx="2564921" cy="132556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131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Data Warehouse  vs Database</vt:lpstr>
      <vt:lpstr>Purpose</vt:lpstr>
      <vt:lpstr>Data Structure</vt:lpstr>
      <vt:lpstr>Data Processing</vt:lpstr>
      <vt:lpstr>Use Cases</vt:lpstr>
      <vt:lpstr>Query Performance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VC</dc:creator>
  <cp:lastModifiedBy>VC</cp:lastModifiedBy>
  <cp:revision>3</cp:revision>
  <dcterms:created xsi:type="dcterms:W3CDTF">2013-07-15T20:26:40Z</dcterms:created>
  <dcterms:modified xsi:type="dcterms:W3CDTF">2024-08-27T05:22:37Z</dcterms:modified>
</cp:coreProperties>
</file>