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96" r:id="rId7"/>
    <p:sldId id="295" r:id="rId8"/>
    <p:sldId id="298" r:id="rId9"/>
    <p:sldId id="297" r:id="rId10"/>
    <p:sldId id="300" r:id="rId11"/>
    <p:sldId id="301" r:id="rId12"/>
    <p:sldId id="267" r:id="rId13"/>
    <p:sldId id="299" r:id="rId14"/>
    <p:sldId id="302" r:id="rId15"/>
    <p:sldId id="303" r:id="rId16"/>
    <p:sldId id="289" r:id="rId1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Light" panose="020B0403050000020004" pitchFamily="34" charset="0"/>
      <p:regular r:id="rId23"/>
      <p:bold r:id="rId24"/>
      <p:italic r:id="rId25"/>
      <p:boldItalic r:id="rId26"/>
    </p:embeddedFont>
    <p:embeddedFont>
      <p:font typeface="Fira Sans SemiBold" panose="020B06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8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584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02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3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29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19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99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6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Ort/Trampoli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41217" y="1799994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Trampoline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274D1-9892-C4C6-6D75-8D6BF33C892D}"/>
              </a:ext>
            </a:extLst>
          </p:cNvPr>
          <p:cNvSpPr txBox="1"/>
          <p:nvPr/>
        </p:nvSpPr>
        <p:spPr>
          <a:xfrm>
            <a:off x="159444" y="2959794"/>
            <a:ext cx="4960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Spring Boot Applications Locally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742C4-7F4E-E7C7-6CE5-5EC670892EE4}"/>
              </a:ext>
            </a:extLst>
          </p:cNvPr>
          <p:cNvSpPr txBox="1"/>
          <p:nvPr/>
        </p:nvSpPr>
        <p:spPr>
          <a:xfrm>
            <a:off x="241217" y="3811817"/>
            <a:ext cx="496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Sakthi Siddharth N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40680" y="2571750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SETUP &amp;</a:t>
            </a:r>
            <a:br>
              <a:rPr lang="en" sz="5400" dirty="0"/>
            </a:br>
            <a:r>
              <a:rPr lang="en" sz="5400" dirty="0"/>
              <a:t>WORKING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85430" y="2416421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8DF04-A477-D2AA-9FFD-5376F0440BAC}"/>
              </a:ext>
            </a:extLst>
          </p:cNvPr>
          <p:cNvSpPr txBox="1"/>
          <p:nvPr/>
        </p:nvSpPr>
        <p:spPr>
          <a:xfrm>
            <a:off x="2426234" y="2416421"/>
            <a:ext cx="4852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494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0373" y="409484"/>
            <a:ext cx="7711758" cy="4131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Latest Release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the Trampoline repository’s releases section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https://github.com/ErnestOrt/Trampoline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download the latest release.</a:t>
            </a:r>
          </a:p>
          <a:p>
            <a:pPr marL="5334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Trampoline using either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spring-boot:run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 ./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bootRun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Access the UI at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http://localhost:8080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 Registering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in the Trampoline UI to register your first service.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details: name, default port, build location (pom or build file) and build tool. For Maven, specify the Maven location.</a:t>
            </a:r>
          </a:p>
          <a:p>
            <a:pPr marL="5334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0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394643" y="186330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164940" y="276300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624347" y="276300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79100" y="366270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469593" y="366270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4319700" y="366270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6010193" y="366270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Lorem Ipsum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0" name="Google Shape;190;p23"/>
          <p:cNvCxnSpPr>
            <a:stCxn id="183" idx="2"/>
            <a:endCxn id="184" idx="0"/>
          </p:cNvCxnSpPr>
          <p:nvPr/>
        </p:nvCxnSpPr>
        <p:spPr>
          <a:xfrm rot="-5400000" flipH="1">
            <a:off x="4820243" y="164925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23"/>
          <p:cNvCxnSpPr>
            <a:stCxn id="185" idx="0"/>
            <a:endCxn id="183" idx="2"/>
          </p:cNvCxnSpPr>
          <p:nvPr/>
        </p:nvCxnSpPr>
        <p:spPr>
          <a:xfrm rot="-5400000">
            <a:off x="3049947" y="164925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23"/>
          <p:cNvCxnSpPr>
            <a:stCxn id="185" idx="2"/>
            <a:endCxn id="187" idx="0"/>
          </p:cNvCxnSpPr>
          <p:nvPr/>
        </p:nvCxnSpPr>
        <p:spPr>
          <a:xfrm rot="-5400000" flipH="1">
            <a:off x="2587347" y="301155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23"/>
          <p:cNvCxnSpPr>
            <a:stCxn id="186" idx="0"/>
            <a:endCxn id="185" idx="2"/>
          </p:cNvCxnSpPr>
          <p:nvPr/>
        </p:nvCxnSpPr>
        <p:spPr>
          <a:xfrm rot="-5400000">
            <a:off x="1742100" y="301155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23"/>
          <p:cNvCxnSpPr>
            <a:stCxn id="184" idx="2"/>
            <a:endCxn id="189" idx="0"/>
          </p:cNvCxnSpPr>
          <p:nvPr/>
        </p:nvCxnSpPr>
        <p:spPr>
          <a:xfrm rot="-5400000" flipH="1">
            <a:off x="6128090" y="301140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23"/>
          <p:cNvCxnSpPr>
            <a:stCxn id="188" idx="0"/>
            <a:endCxn id="184" idx="2"/>
          </p:cNvCxnSpPr>
          <p:nvPr/>
        </p:nvCxnSpPr>
        <p:spPr>
          <a:xfrm rot="-5400000">
            <a:off x="5282700" y="301155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42" name="Picture 2" descr="Trampoline - Managing Spring Boot Locally | Baeldung">
            <a:extLst>
              <a:ext uri="{FF2B5EF4-FFF2-40B4-BE49-F238E27FC236}">
                <a16:creationId xmlns:a16="http://schemas.microsoft.com/office/drawing/2014/main" id="{17C91A23-F18C-D969-6713-05DF1453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9157" y="278855"/>
            <a:ext cx="7607194" cy="4131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Add Actuator Dependency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Spring Boot project, include the Actuator starter in your pom.xml</a:t>
            </a:r>
          </a:p>
          <a:p>
            <a:pPr marL="7620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 Managing Service Instances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to start, stop, and monitor service instances.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statuses, traces, logs, and memory consumption.</a:t>
            </a:r>
          </a:p>
          <a:p>
            <a:pPr marL="5334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STEP-5: Dashboard &amp; Feedback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overview of memory usage, registered services, and Maven settings.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to access the GitHub repo for issues, questions, or enhancements.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87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40680" y="2571750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CONCLUSION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85430" y="2416421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5</a:t>
            </a:r>
            <a:endParaRPr lang="en-IN"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8DF04-A477-D2AA-9FFD-5376F0440BAC}"/>
              </a:ext>
            </a:extLst>
          </p:cNvPr>
          <p:cNvSpPr txBox="1"/>
          <p:nvPr/>
        </p:nvSpPr>
        <p:spPr>
          <a:xfrm>
            <a:off x="2426234" y="2416421"/>
            <a:ext cx="4852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169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22730" y="1086797"/>
            <a:ext cx="7607194" cy="4131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 offers a powerful solution for managing Spring Boot applications, from setup and registration to monitoring and advanced configuration.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user-friendly interface and robust features simplify local development and testing.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open-source nature invites contributions and continuous improvement.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66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080AF5-92B7-6610-BCB5-4AA9771BA411}"/>
              </a:ext>
            </a:extLst>
          </p:cNvPr>
          <p:cNvSpPr/>
          <p:nvPr/>
        </p:nvSpPr>
        <p:spPr>
          <a:xfrm>
            <a:off x="1994399" y="2240714"/>
            <a:ext cx="51552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356478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1370770" y="1385800"/>
            <a:ext cx="6151899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Trampoline-Overview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 – Core Features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 – Use Cases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 – Installation &amp; setup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40680" y="2571750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OVERVIEW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116166" y="2395362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72060" y="486324"/>
            <a:ext cx="7511973" cy="362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 is a lightweight tool designed to simplify the local management of Spring Boot applications by allowing developers to start, stop, and monitor multiple Spring Boot instances with ease.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seamless way to manage multiple Spring Boot applications on a local machine, making it ideal for microservice architectures during development.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Trampoline offers a user-friendly interface that reduces the complexity involved in managing Spring Boot applications locally.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compatible with multiple operating systems including Windows, macOS, Linux, ensuring accessibility for developers on different platforms.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398375" y="2269150"/>
            <a:ext cx="634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1398375" y="3411550"/>
            <a:ext cx="6347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837146" y="2184280"/>
            <a:ext cx="294437" cy="2811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472037" y="605739"/>
            <a:ext cx="1261378" cy="1261701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40">
            <a:off x="3255870" y="1597598"/>
            <a:ext cx="833338" cy="833456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/>
          <p:nvPr/>
        </p:nvSpPr>
        <p:spPr>
          <a:xfrm rot="2466725">
            <a:off x="3349622" y="850119"/>
            <a:ext cx="409039" cy="3905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 rot="-1609523">
            <a:off x="3947860" y="1095872"/>
            <a:ext cx="294391" cy="2810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 rot="2926012">
            <a:off x="5732794" y="1318561"/>
            <a:ext cx="220454" cy="2104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 rot="-1609141">
            <a:off x="4567259" y="381492"/>
            <a:ext cx="198625" cy="1896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B4051E-66F5-BA73-224C-5E90AD8A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40680" y="2571750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CORE </a:t>
            </a:r>
            <a:br>
              <a:rPr lang="en" sz="5400" dirty="0"/>
            </a:br>
            <a:r>
              <a:rPr lang="en" sz="5400" dirty="0"/>
              <a:t>FEATURES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85430" y="2416421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  <a:endParaRPr lang="en-IN"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8DF04-A477-D2AA-9FFD-5376F0440BAC}"/>
              </a:ext>
            </a:extLst>
          </p:cNvPr>
          <p:cNvSpPr txBox="1"/>
          <p:nvPr/>
        </p:nvSpPr>
        <p:spPr>
          <a:xfrm>
            <a:off x="2426234" y="2416421"/>
            <a:ext cx="4852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759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0373" y="409484"/>
            <a:ext cx="7488922" cy="4131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Application Management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Trampoline allows for easy start-up, shutdown, and restarting of multiple Spring Boot applications simultaneously through a simple interface.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supports managing different configurations for various Spring Boot instances, enabling quick switching between environments.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Monitoring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Trampoline provides resource monitoring capabilities, allowing developers to observe memory, CPU usage, and other metrics of their Spring Boot applications in real-time.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Debugging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integrates with Spring Boot's logging framework, offering enhanced logging and debugging capabilities, which are essential for local development.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43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40680" y="2571750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400" dirty="0"/>
            </a:br>
            <a:r>
              <a:rPr lang="en" sz="5400" dirty="0"/>
              <a:t>PRACTICAL</a:t>
            </a:r>
            <a:br>
              <a:rPr lang="en" sz="5400" dirty="0"/>
            </a:br>
            <a:r>
              <a:rPr lang="en" sz="5400" dirty="0"/>
              <a:t>USE CASES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85430" y="2416421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8DF04-A477-D2AA-9FFD-5376F0440BAC}"/>
              </a:ext>
            </a:extLst>
          </p:cNvPr>
          <p:cNvSpPr txBox="1"/>
          <p:nvPr/>
        </p:nvSpPr>
        <p:spPr>
          <a:xfrm>
            <a:off x="2426234" y="2416421"/>
            <a:ext cx="4852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0" i="0" dirty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53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0372" y="371064"/>
            <a:ext cx="7273769" cy="41317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Managing Microservices Locally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development team is working on a microservices architecture where multiple Spring Boot services need to run simultaneously on their local machines.</a:t>
            </a:r>
          </a:p>
          <a:p>
            <a:pPr marL="7620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Trampoline allows the team to easily start, stop, and monitor all these services with a single command,  This streamlines development, testing, and debugging processes, making it easier to manage inter-service dependencies.</a:t>
            </a:r>
          </a:p>
          <a:p>
            <a:pPr marL="762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 Testing and Resource Monitoring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developer needs to monitor the performance and resource usage of a Spring Boot application under different load conditions.</a:t>
            </a:r>
          </a:p>
          <a:p>
            <a:pPr marL="7620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Trampoline provides basic resource monitoring capabilities, allowing the developer to observe CPU, memory usage, and other metrics in real-time while running the application. This helps in identifying performance bottlenecks and optimizing the application before deploying it to production.</a:t>
            </a:r>
          </a:p>
          <a:p>
            <a:pPr marL="762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052854"/>
      </p:ext>
    </p:extLst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Fira Sans</vt:lpstr>
      <vt:lpstr>Times New Roman</vt:lpstr>
      <vt:lpstr>Fira Sans;600</vt:lpstr>
      <vt:lpstr>Fira Sans Light</vt:lpstr>
      <vt:lpstr>Courier New</vt:lpstr>
      <vt:lpstr>Arial</vt:lpstr>
      <vt:lpstr>Calibri</vt:lpstr>
      <vt:lpstr>Fira Sans SemiBold</vt:lpstr>
      <vt:lpstr>Alonso template</vt:lpstr>
      <vt:lpstr>Trampoline</vt:lpstr>
      <vt:lpstr>AGENDA</vt:lpstr>
      <vt:lpstr>OVERVIEW</vt:lpstr>
      <vt:lpstr>PowerPoint Presentation</vt:lpstr>
      <vt:lpstr>Big concept</vt:lpstr>
      <vt:lpstr>CORE  FEATURES</vt:lpstr>
      <vt:lpstr>PowerPoint Presentation</vt:lpstr>
      <vt:lpstr> PRACTICAL USE CASES</vt:lpstr>
      <vt:lpstr>PowerPoint Presentation</vt:lpstr>
      <vt:lpstr>SETUP &amp; WORKING</vt:lpstr>
      <vt:lpstr>PowerPoint Presentation</vt:lpstr>
      <vt:lpstr>Use diagrams to explain your ideas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Sakthisiddharth Nagarajan(UST,IN)</cp:lastModifiedBy>
  <cp:revision>1</cp:revision>
  <dcterms:modified xsi:type="dcterms:W3CDTF">2024-08-20T23:46:55Z</dcterms:modified>
</cp:coreProperties>
</file>