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varScale="1">
        <p:scale>
          <a:sx n="118" d="100"/>
          <a:sy n="118" d="100"/>
        </p:scale>
        <p:origin x="-68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4/7/2024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SAKTHI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511321104084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6" name="Picture 5" descr="Screenshot (33).png"/>
          <p:cNvPicPr>
            <a:picLocks noChangeAspect="1"/>
          </p:cNvPicPr>
          <p:nvPr/>
        </p:nvPicPr>
        <p:blipFill>
          <a:blip r:embed="rId2"/>
          <a:stretch>
            <a:fillRect/>
          </a:stretch>
        </p:blipFill>
        <p:spPr>
          <a:xfrm>
            <a:off x="1313645" y="1101144"/>
            <a:ext cx="6465194" cy="363667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descr="Screenshot (38).png"/>
          <p:cNvPicPr>
            <a:picLocks noChangeAspect="1"/>
          </p:cNvPicPr>
          <p:nvPr/>
        </p:nvPicPr>
        <p:blipFill>
          <a:blip r:embed="rId2"/>
          <a:stretch>
            <a:fillRect/>
          </a:stretch>
        </p:blipFill>
        <p:spPr>
          <a:xfrm>
            <a:off x="1262130" y="1021455"/>
            <a:ext cx="6812924" cy="3832270"/>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TotalTime>
  <Words>878</Words>
  <Application>Microsoft Office PowerPoint</Application>
  <PresentationFormat>On-screen Show (16:9)</PresentationFormat>
  <Paragraphs>101</Paragraphs>
  <Slides>14</Slides>
  <Notes>9</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Slide 1</vt:lpstr>
      <vt:lpstr>Slide 2</vt:lpstr>
      <vt:lpstr>Problem Statement</vt:lpstr>
      <vt:lpstr>Project Overview</vt:lpstr>
      <vt:lpstr>Proposed Solution</vt:lpstr>
      <vt:lpstr>Slide 6</vt:lpstr>
      <vt:lpstr>Slide 7</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sss</cp:lastModifiedBy>
  <cp:revision>11</cp:revision>
  <dcterms:modified xsi:type="dcterms:W3CDTF">2024-04-07T14:27:48Z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