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C9C14-F7F2-46D4-A1AE-561B32D30C97}" v="18" dt="2025-03-25T04:29:18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thi Aravind K" userId="14925aaf979bec60" providerId="LiveId" clId="{716C9C14-F7F2-46D4-A1AE-561B32D30C97}"/>
    <pc:docChg chg="modSld">
      <pc:chgData name="Sakthi Aravind K" userId="14925aaf979bec60" providerId="LiveId" clId="{716C9C14-F7F2-46D4-A1AE-561B32D30C97}" dt="2025-03-25T04:29:33.262" v="20" actId="1076"/>
      <pc:docMkLst>
        <pc:docMk/>
      </pc:docMkLst>
      <pc:sldChg chg="modSp mod modAnim">
        <pc:chgData name="Sakthi Aravind K" userId="14925aaf979bec60" providerId="LiveId" clId="{716C9C14-F7F2-46D4-A1AE-561B32D30C97}" dt="2025-03-25T04:29:33.262" v="20" actId="1076"/>
        <pc:sldMkLst>
          <pc:docMk/>
          <pc:sldMk cId="1753558693" sldId="260"/>
        </pc:sldMkLst>
        <pc:spChg chg="mod">
          <ac:chgData name="Sakthi Aravind K" userId="14925aaf979bec60" providerId="LiveId" clId="{716C9C14-F7F2-46D4-A1AE-561B32D30C97}" dt="2025-03-25T04:29:33.262" v="20" actId="1076"/>
          <ac:spMkLst>
            <pc:docMk/>
            <pc:sldMk cId="1753558693" sldId="260"/>
            <ac:spMk id="2" creationId="{A3F70260-2DC8-8683-E095-4199EB027925}"/>
          </ac:spMkLst>
        </pc:spChg>
        <pc:spChg chg="mod">
          <ac:chgData name="Sakthi Aravind K" userId="14925aaf979bec60" providerId="LiveId" clId="{716C9C14-F7F2-46D4-A1AE-561B32D30C97}" dt="2025-03-25T04:29:18.390" v="19" actId="20577"/>
          <ac:spMkLst>
            <pc:docMk/>
            <pc:sldMk cId="1753558693" sldId="260"/>
            <ac:spMk id="3" creationId="{7E749D04-16DF-B96C-4664-E6154FCDC493}"/>
          </ac:spMkLst>
        </pc:spChg>
      </pc:sldChg>
      <pc:sldChg chg="modSp">
        <pc:chgData name="Sakthi Aravind K" userId="14925aaf979bec60" providerId="LiveId" clId="{716C9C14-F7F2-46D4-A1AE-561B32D30C97}" dt="2025-03-25T04:07:12.328" v="5" actId="20577"/>
        <pc:sldMkLst>
          <pc:docMk/>
          <pc:sldMk cId="4282454114" sldId="262"/>
        </pc:sldMkLst>
        <pc:spChg chg="mod">
          <ac:chgData name="Sakthi Aravind K" userId="14925aaf979bec60" providerId="LiveId" clId="{716C9C14-F7F2-46D4-A1AE-561B32D30C97}" dt="2025-03-25T04:07:12.328" v="5" actId="20577"/>
          <ac:spMkLst>
            <pc:docMk/>
            <pc:sldMk cId="4282454114" sldId="262"/>
            <ac:spMk id="3" creationId="{58B26196-5BB6-60CB-8DBA-02BBC9BCCD9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789D54-3034-44E9-94B1-234CE1647C53}" type="doc">
      <dgm:prSet loTypeId="urn:microsoft.com/office/officeart/2005/8/layout/cycle8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D9D84DB-B6AE-4145-8677-5A25BC0709F0}">
      <dgm:prSet/>
      <dgm:spPr/>
      <dgm:t>
        <a:bodyPr/>
        <a:lstStyle/>
        <a:p>
          <a:r>
            <a:rPr lang="en-US" b="0" i="0" baseline="0" dirty="0"/>
            <a:t>Analyze population, GDP, health, and education indicators</a:t>
          </a:r>
          <a:endParaRPr lang="en-IN" dirty="0"/>
        </a:p>
      </dgm:t>
    </dgm:pt>
    <dgm:pt modelId="{4A356E95-E357-413D-B7DC-A16D017FBD3D}" type="parTrans" cxnId="{A2DFFCA4-493D-42C2-9DB8-95B12A2A4F7F}">
      <dgm:prSet/>
      <dgm:spPr/>
      <dgm:t>
        <a:bodyPr/>
        <a:lstStyle/>
        <a:p>
          <a:endParaRPr lang="en-IN"/>
        </a:p>
      </dgm:t>
    </dgm:pt>
    <dgm:pt modelId="{1E1A45C1-ED0A-4FC5-9964-2ADFFA8A5BC8}" type="sibTrans" cxnId="{A2DFFCA4-493D-42C2-9DB8-95B12A2A4F7F}">
      <dgm:prSet/>
      <dgm:spPr/>
      <dgm:t>
        <a:bodyPr/>
        <a:lstStyle/>
        <a:p>
          <a:endParaRPr lang="en-IN"/>
        </a:p>
      </dgm:t>
    </dgm:pt>
    <dgm:pt modelId="{95FD4250-BF43-41E8-85BE-DC1E2154B1AE}">
      <dgm:prSet/>
      <dgm:spPr/>
      <dgm:t>
        <a:bodyPr/>
        <a:lstStyle/>
        <a:p>
          <a:r>
            <a:rPr lang="en-US" b="0" i="0" baseline="0" dirty="0"/>
            <a:t>Identify global trends from 1960–2017</a:t>
          </a:r>
          <a:endParaRPr lang="en-IN" dirty="0"/>
        </a:p>
      </dgm:t>
    </dgm:pt>
    <dgm:pt modelId="{2B50FDE3-8E83-427F-A509-FAEDFB6D27E2}" type="parTrans" cxnId="{32C3E0A2-6906-485B-A0BC-9190A17CA197}">
      <dgm:prSet/>
      <dgm:spPr/>
      <dgm:t>
        <a:bodyPr/>
        <a:lstStyle/>
        <a:p>
          <a:endParaRPr lang="en-IN"/>
        </a:p>
      </dgm:t>
    </dgm:pt>
    <dgm:pt modelId="{F3367790-61BF-4FD4-B833-9611707C5EA5}" type="sibTrans" cxnId="{32C3E0A2-6906-485B-A0BC-9190A17CA197}">
      <dgm:prSet/>
      <dgm:spPr/>
      <dgm:t>
        <a:bodyPr/>
        <a:lstStyle/>
        <a:p>
          <a:endParaRPr lang="en-IN"/>
        </a:p>
      </dgm:t>
    </dgm:pt>
    <dgm:pt modelId="{996AB613-AFD4-41A8-BD5C-EE63423058C3}">
      <dgm:prSet/>
      <dgm:spPr/>
      <dgm:t>
        <a:bodyPr/>
        <a:lstStyle/>
        <a:p>
          <a:r>
            <a:rPr lang="en-US" b="0" i="0" baseline="0" dirty="0"/>
            <a:t>Use Power BI to create a dynamic and interactive dashboard</a:t>
          </a:r>
          <a:endParaRPr lang="en-IN" dirty="0"/>
        </a:p>
      </dgm:t>
    </dgm:pt>
    <dgm:pt modelId="{5CB8C4D3-6D89-46FA-B4BA-0C7D1FD48A3F}" type="parTrans" cxnId="{F5093578-B479-47B6-8D9E-ED2D0394E850}">
      <dgm:prSet/>
      <dgm:spPr/>
      <dgm:t>
        <a:bodyPr/>
        <a:lstStyle/>
        <a:p>
          <a:endParaRPr lang="en-IN"/>
        </a:p>
      </dgm:t>
    </dgm:pt>
    <dgm:pt modelId="{6EE5B76D-EE95-47ED-81C9-B4862D2B4D44}" type="sibTrans" cxnId="{F5093578-B479-47B6-8D9E-ED2D0394E850}">
      <dgm:prSet/>
      <dgm:spPr/>
      <dgm:t>
        <a:bodyPr/>
        <a:lstStyle/>
        <a:p>
          <a:endParaRPr lang="en-IN"/>
        </a:p>
      </dgm:t>
    </dgm:pt>
    <dgm:pt modelId="{5D3ADFAD-0591-46F7-9B35-284A098AAF4D}">
      <dgm:prSet/>
      <dgm:spPr/>
      <dgm:t>
        <a:bodyPr/>
        <a:lstStyle/>
        <a:p>
          <a:r>
            <a:rPr lang="en-US" b="0" i="0" baseline="0" dirty="0"/>
            <a:t>Data Sources: SQL (</a:t>
          </a:r>
          <a:r>
            <a:rPr lang="en-US" b="0" i="0" baseline="0" dirty="0" err="1"/>
            <a:t>CountriesWorld</a:t>
          </a:r>
          <a:r>
            <a:rPr lang="en-US" b="0" i="0" baseline="0" dirty="0"/>
            <a:t>), Excel (Population, GDP, </a:t>
          </a:r>
          <a:r>
            <a:rPr lang="en-US" b="0" i="0" baseline="0" dirty="0" err="1"/>
            <a:t>MetaData</a:t>
          </a:r>
          <a:r>
            <a:rPr lang="en-US" b="0" i="0" baseline="0" dirty="0"/>
            <a:t>)</a:t>
          </a:r>
          <a:endParaRPr lang="en-IN" dirty="0"/>
        </a:p>
      </dgm:t>
    </dgm:pt>
    <dgm:pt modelId="{FDE287EA-EA8C-4EB2-A9FC-264E80EBC0A9}" type="parTrans" cxnId="{4F1E6221-E48C-41DC-A05D-DC9D9A2B9A69}">
      <dgm:prSet/>
      <dgm:spPr/>
      <dgm:t>
        <a:bodyPr/>
        <a:lstStyle/>
        <a:p>
          <a:endParaRPr lang="en-IN"/>
        </a:p>
      </dgm:t>
    </dgm:pt>
    <dgm:pt modelId="{3DB272BC-7D95-438F-AC7A-06179C837B9A}" type="sibTrans" cxnId="{4F1E6221-E48C-41DC-A05D-DC9D9A2B9A69}">
      <dgm:prSet/>
      <dgm:spPr/>
      <dgm:t>
        <a:bodyPr/>
        <a:lstStyle/>
        <a:p>
          <a:endParaRPr lang="en-IN"/>
        </a:p>
      </dgm:t>
    </dgm:pt>
    <dgm:pt modelId="{42EA3120-D0D8-4EE6-90F1-180256D76535}" type="pres">
      <dgm:prSet presAssocID="{E7789D54-3034-44E9-94B1-234CE1647C53}" presName="compositeShape" presStyleCnt="0">
        <dgm:presLayoutVars>
          <dgm:chMax val="7"/>
          <dgm:dir/>
          <dgm:resizeHandles val="exact"/>
        </dgm:presLayoutVars>
      </dgm:prSet>
      <dgm:spPr/>
    </dgm:pt>
    <dgm:pt modelId="{5A52CE99-5A2A-4FBF-844B-1D8E25BF8E90}" type="pres">
      <dgm:prSet presAssocID="{E7789D54-3034-44E9-94B1-234CE1647C53}" presName="wedge1" presStyleLbl="node1" presStyleIdx="0" presStyleCnt="4" custLinFactNeighborX="59251" custLinFactNeighborY="1092"/>
      <dgm:spPr/>
    </dgm:pt>
    <dgm:pt modelId="{28589D5C-3CF0-49E0-8F34-1C4D44247052}" type="pres">
      <dgm:prSet presAssocID="{E7789D54-3034-44E9-94B1-234CE1647C53}" presName="dummy1a" presStyleCnt="0"/>
      <dgm:spPr/>
    </dgm:pt>
    <dgm:pt modelId="{8EC2F788-2FDF-4078-814E-29255B1E82EF}" type="pres">
      <dgm:prSet presAssocID="{E7789D54-3034-44E9-94B1-234CE1647C53}" presName="dummy1b" presStyleCnt="0"/>
      <dgm:spPr/>
    </dgm:pt>
    <dgm:pt modelId="{31F965C0-9CFC-4D19-9C26-3736234E5FAD}" type="pres">
      <dgm:prSet presAssocID="{E7789D54-3034-44E9-94B1-234CE1647C53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CB8B778-556E-48A9-87F9-FAEA33157849}" type="pres">
      <dgm:prSet presAssocID="{E7789D54-3034-44E9-94B1-234CE1647C53}" presName="wedge2" presStyleLbl="node1" presStyleIdx="1" presStyleCnt="4" custLinFactNeighborX="62800" custLinFactNeighborY="8464"/>
      <dgm:spPr/>
    </dgm:pt>
    <dgm:pt modelId="{A99960C0-3D28-4022-A414-09BA743E5C40}" type="pres">
      <dgm:prSet presAssocID="{E7789D54-3034-44E9-94B1-234CE1647C53}" presName="dummy2a" presStyleCnt="0"/>
      <dgm:spPr/>
    </dgm:pt>
    <dgm:pt modelId="{FD8EA3E5-EDCE-4A75-A41F-C83EA8F0F282}" type="pres">
      <dgm:prSet presAssocID="{E7789D54-3034-44E9-94B1-234CE1647C53}" presName="dummy2b" presStyleCnt="0"/>
      <dgm:spPr/>
    </dgm:pt>
    <dgm:pt modelId="{F1E0A7CA-E480-454E-B492-B531B5DF4756}" type="pres">
      <dgm:prSet presAssocID="{E7789D54-3034-44E9-94B1-234CE1647C53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9FD326B-CB3D-4753-A666-763758608912}" type="pres">
      <dgm:prSet presAssocID="{E7789D54-3034-44E9-94B1-234CE1647C53}" presName="wedge3" presStyleLbl="node1" presStyleIdx="2" presStyleCnt="4" custLinFactNeighborX="28921" custLinFactNeighborY="12807"/>
      <dgm:spPr/>
    </dgm:pt>
    <dgm:pt modelId="{FDA61E40-D352-4474-A9C2-E4A0AD845737}" type="pres">
      <dgm:prSet presAssocID="{E7789D54-3034-44E9-94B1-234CE1647C53}" presName="dummy3a" presStyleCnt="0"/>
      <dgm:spPr/>
    </dgm:pt>
    <dgm:pt modelId="{718632E9-84CA-478B-A19F-223C11742EB5}" type="pres">
      <dgm:prSet presAssocID="{E7789D54-3034-44E9-94B1-234CE1647C53}" presName="dummy3b" presStyleCnt="0"/>
      <dgm:spPr/>
    </dgm:pt>
    <dgm:pt modelId="{72635839-0773-453A-94B9-D8AE812A8826}" type="pres">
      <dgm:prSet presAssocID="{E7789D54-3034-44E9-94B1-234CE1647C53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AA4296D-5871-4FF3-8642-CDAECC47361D}" type="pres">
      <dgm:prSet presAssocID="{E7789D54-3034-44E9-94B1-234CE1647C53}" presName="wedge4" presStyleLbl="node1" presStyleIdx="3" presStyleCnt="4" custLinFactNeighborX="34950" custLinFactNeighborY="5446"/>
      <dgm:spPr/>
    </dgm:pt>
    <dgm:pt modelId="{8F986E2C-E4FD-4AE9-AD2E-A4D1E40F1BCF}" type="pres">
      <dgm:prSet presAssocID="{E7789D54-3034-44E9-94B1-234CE1647C53}" presName="dummy4a" presStyleCnt="0"/>
      <dgm:spPr/>
    </dgm:pt>
    <dgm:pt modelId="{E38F9CDD-EA21-41CD-A34E-0F44999491DB}" type="pres">
      <dgm:prSet presAssocID="{E7789D54-3034-44E9-94B1-234CE1647C53}" presName="dummy4b" presStyleCnt="0"/>
      <dgm:spPr/>
    </dgm:pt>
    <dgm:pt modelId="{2756A28C-A8F9-40BE-AB76-956B79BC75BE}" type="pres">
      <dgm:prSet presAssocID="{E7789D54-3034-44E9-94B1-234CE1647C53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33199C-BA6A-4C5F-A05D-AD6CFFD8BE21}" type="pres">
      <dgm:prSet presAssocID="{1E1A45C1-ED0A-4FC5-9964-2ADFFA8A5BC8}" presName="arrowWedge1" presStyleLbl="fgSibTrans2D1" presStyleIdx="0" presStyleCnt="4" custLinFactNeighborX="15823" custLinFactNeighborY="-13247"/>
      <dgm:spPr/>
    </dgm:pt>
    <dgm:pt modelId="{4BDD1CCC-5742-40B5-93EB-C666FDD933CA}" type="pres">
      <dgm:prSet presAssocID="{F3367790-61BF-4FD4-B833-9611707C5EA5}" presName="arrowWedge2" presStyleLbl="fgSibTrans2D1" presStyleIdx="1" presStyleCnt="4" custScaleX="152163" custLinFactNeighborX="-1427" custLinFactNeighborY="10545"/>
      <dgm:spPr/>
    </dgm:pt>
    <dgm:pt modelId="{30ED39E7-38F8-43B5-B7FD-04EFF66C2C62}" type="pres">
      <dgm:prSet presAssocID="{6EE5B76D-EE95-47ED-81C9-B4862D2B4D44}" presName="arrowWedge3" presStyleLbl="fgSibTrans2D1" presStyleIdx="2" presStyleCnt="4" custLinFactNeighborX="-12317" custLinFactNeighborY="5508"/>
      <dgm:spPr/>
    </dgm:pt>
    <dgm:pt modelId="{F631EE25-8A35-49FD-BBE3-ED22DD0D4816}" type="pres">
      <dgm:prSet presAssocID="{3DB272BC-7D95-438F-AC7A-06179C837B9A}" presName="arrowWedge4" presStyleLbl="fgSibTrans2D1" presStyleIdx="3" presStyleCnt="4" custLinFactNeighborX="-16710" custLinFactNeighborY="-8504"/>
      <dgm:spPr/>
    </dgm:pt>
  </dgm:ptLst>
  <dgm:cxnLst>
    <dgm:cxn modelId="{62C9DE00-0448-49BB-ABA9-28925C80E4C6}" type="presOf" srcId="{996AB613-AFD4-41A8-BD5C-EE63423058C3}" destId="{72635839-0773-453A-94B9-D8AE812A8826}" srcOrd="1" destOrd="0" presId="urn:microsoft.com/office/officeart/2005/8/layout/cycle8"/>
    <dgm:cxn modelId="{0A008908-731D-48D9-A468-651719612F91}" type="presOf" srcId="{0D9D84DB-B6AE-4145-8677-5A25BC0709F0}" destId="{5A52CE99-5A2A-4FBF-844B-1D8E25BF8E90}" srcOrd="0" destOrd="0" presId="urn:microsoft.com/office/officeart/2005/8/layout/cycle8"/>
    <dgm:cxn modelId="{84903A0B-D881-4449-BEF2-E3133137302E}" type="presOf" srcId="{5D3ADFAD-0591-46F7-9B35-284A098AAF4D}" destId="{0AA4296D-5871-4FF3-8642-CDAECC47361D}" srcOrd="0" destOrd="0" presId="urn:microsoft.com/office/officeart/2005/8/layout/cycle8"/>
    <dgm:cxn modelId="{27E19B1D-1679-4732-91C6-78508C3F2977}" type="presOf" srcId="{95FD4250-BF43-41E8-85BE-DC1E2154B1AE}" destId="{8CB8B778-556E-48A9-87F9-FAEA33157849}" srcOrd="0" destOrd="0" presId="urn:microsoft.com/office/officeart/2005/8/layout/cycle8"/>
    <dgm:cxn modelId="{4F1E6221-E48C-41DC-A05D-DC9D9A2B9A69}" srcId="{E7789D54-3034-44E9-94B1-234CE1647C53}" destId="{5D3ADFAD-0591-46F7-9B35-284A098AAF4D}" srcOrd="3" destOrd="0" parTransId="{FDE287EA-EA8C-4EB2-A9FC-264E80EBC0A9}" sibTransId="{3DB272BC-7D95-438F-AC7A-06179C837B9A}"/>
    <dgm:cxn modelId="{3CC9056B-11E9-4D38-A7D6-43091B810DB4}" type="presOf" srcId="{E7789D54-3034-44E9-94B1-234CE1647C53}" destId="{42EA3120-D0D8-4EE6-90F1-180256D76535}" srcOrd="0" destOrd="0" presId="urn:microsoft.com/office/officeart/2005/8/layout/cycle8"/>
    <dgm:cxn modelId="{1D92CB6D-1C6E-49BC-BCB3-8F33AFDFEB0D}" type="presOf" srcId="{996AB613-AFD4-41A8-BD5C-EE63423058C3}" destId="{B9FD326B-CB3D-4753-A666-763758608912}" srcOrd="0" destOrd="0" presId="urn:microsoft.com/office/officeart/2005/8/layout/cycle8"/>
    <dgm:cxn modelId="{6A8C9376-5F05-415D-9088-9B4628229E3C}" type="presOf" srcId="{0D9D84DB-B6AE-4145-8677-5A25BC0709F0}" destId="{31F965C0-9CFC-4D19-9C26-3736234E5FAD}" srcOrd="1" destOrd="0" presId="urn:microsoft.com/office/officeart/2005/8/layout/cycle8"/>
    <dgm:cxn modelId="{F5093578-B479-47B6-8D9E-ED2D0394E850}" srcId="{E7789D54-3034-44E9-94B1-234CE1647C53}" destId="{996AB613-AFD4-41A8-BD5C-EE63423058C3}" srcOrd="2" destOrd="0" parTransId="{5CB8C4D3-6D89-46FA-B4BA-0C7D1FD48A3F}" sibTransId="{6EE5B76D-EE95-47ED-81C9-B4862D2B4D44}"/>
    <dgm:cxn modelId="{32C3E0A2-6906-485B-A0BC-9190A17CA197}" srcId="{E7789D54-3034-44E9-94B1-234CE1647C53}" destId="{95FD4250-BF43-41E8-85BE-DC1E2154B1AE}" srcOrd="1" destOrd="0" parTransId="{2B50FDE3-8E83-427F-A509-FAEDFB6D27E2}" sibTransId="{F3367790-61BF-4FD4-B833-9611707C5EA5}"/>
    <dgm:cxn modelId="{A2DFFCA4-493D-42C2-9DB8-95B12A2A4F7F}" srcId="{E7789D54-3034-44E9-94B1-234CE1647C53}" destId="{0D9D84DB-B6AE-4145-8677-5A25BC0709F0}" srcOrd="0" destOrd="0" parTransId="{4A356E95-E357-413D-B7DC-A16D017FBD3D}" sibTransId="{1E1A45C1-ED0A-4FC5-9964-2ADFFA8A5BC8}"/>
    <dgm:cxn modelId="{968407AD-9ED0-4568-A789-7081DDDE7F63}" type="presOf" srcId="{95FD4250-BF43-41E8-85BE-DC1E2154B1AE}" destId="{F1E0A7CA-E480-454E-B492-B531B5DF4756}" srcOrd="1" destOrd="0" presId="urn:microsoft.com/office/officeart/2005/8/layout/cycle8"/>
    <dgm:cxn modelId="{33E82EED-C47C-4E02-9398-69E8CAD03C28}" type="presOf" srcId="{5D3ADFAD-0591-46F7-9B35-284A098AAF4D}" destId="{2756A28C-A8F9-40BE-AB76-956B79BC75BE}" srcOrd="1" destOrd="0" presId="urn:microsoft.com/office/officeart/2005/8/layout/cycle8"/>
    <dgm:cxn modelId="{81B66A51-C5E3-430B-A61F-07F65685A77B}" type="presParOf" srcId="{42EA3120-D0D8-4EE6-90F1-180256D76535}" destId="{5A52CE99-5A2A-4FBF-844B-1D8E25BF8E90}" srcOrd="0" destOrd="0" presId="urn:microsoft.com/office/officeart/2005/8/layout/cycle8"/>
    <dgm:cxn modelId="{0D2926A1-A308-4CF8-B90A-4981F6CECAA6}" type="presParOf" srcId="{42EA3120-D0D8-4EE6-90F1-180256D76535}" destId="{28589D5C-3CF0-49E0-8F34-1C4D44247052}" srcOrd="1" destOrd="0" presId="urn:microsoft.com/office/officeart/2005/8/layout/cycle8"/>
    <dgm:cxn modelId="{6FC49FF3-B6BD-4961-B231-88D743A0E013}" type="presParOf" srcId="{42EA3120-D0D8-4EE6-90F1-180256D76535}" destId="{8EC2F788-2FDF-4078-814E-29255B1E82EF}" srcOrd="2" destOrd="0" presId="urn:microsoft.com/office/officeart/2005/8/layout/cycle8"/>
    <dgm:cxn modelId="{2A197A0B-2F35-4BE2-A5C8-6E4785D2C059}" type="presParOf" srcId="{42EA3120-D0D8-4EE6-90F1-180256D76535}" destId="{31F965C0-9CFC-4D19-9C26-3736234E5FAD}" srcOrd="3" destOrd="0" presId="urn:microsoft.com/office/officeart/2005/8/layout/cycle8"/>
    <dgm:cxn modelId="{D3E66BC4-0C37-4BCC-9FBC-3930BDE99A5A}" type="presParOf" srcId="{42EA3120-D0D8-4EE6-90F1-180256D76535}" destId="{8CB8B778-556E-48A9-87F9-FAEA33157849}" srcOrd="4" destOrd="0" presId="urn:microsoft.com/office/officeart/2005/8/layout/cycle8"/>
    <dgm:cxn modelId="{9814995E-4BBD-4C30-B307-D4E775EDA524}" type="presParOf" srcId="{42EA3120-D0D8-4EE6-90F1-180256D76535}" destId="{A99960C0-3D28-4022-A414-09BA743E5C40}" srcOrd="5" destOrd="0" presId="urn:microsoft.com/office/officeart/2005/8/layout/cycle8"/>
    <dgm:cxn modelId="{B45B40D5-5DCE-4F33-A4BA-ED5C4C998FE6}" type="presParOf" srcId="{42EA3120-D0D8-4EE6-90F1-180256D76535}" destId="{FD8EA3E5-EDCE-4A75-A41F-C83EA8F0F282}" srcOrd="6" destOrd="0" presId="urn:microsoft.com/office/officeart/2005/8/layout/cycle8"/>
    <dgm:cxn modelId="{657445C9-D6C4-4948-A90C-C1B069E069C2}" type="presParOf" srcId="{42EA3120-D0D8-4EE6-90F1-180256D76535}" destId="{F1E0A7CA-E480-454E-B492-B531B5DF4756}" srcOrd="7" destOrd="0" presId="urn:microsoft.com/office/officeart/2005/8/layout/cycle8"/>
    <dgm:cxn modelId="{598E5B10-5C39-4644-A985-5F971100EAED}" type="presParOf" srcId="{42EA3120-D0D8-4EE6-90F1-180256D76535}" destId="{B9FD326B-CB3D-4753-A666-763758608912}" srcOrd="8" destOrd="0" presId="urn:microsoft.com/office/officeart/2005/8/layout/cycle8"/>
    <dgm:cxn modelId="{17EE62BC-BB9A-4F6B-8416-3974F861D5AE}" type="presParOf" srcId="{42EA3120-D0D8-4EE6-90F1-180256D76535}" destId="{FDA61E40-D352-4474-A9C2-E4A0AD845737}" srcOrd="9" destOrd="0" presId="urn:microsoft.com/office/officeart/2005/8/layout/cycle8"/>
    <dgm:cxn modelId="{37A9544C-524E-4B23-9786-08121861B140}" type="presParOf" srcId="{42EA3120-D0D8-4EE6-90F1-180256D76535}" destId="{718632E9-84CA-478B-A19F-223C11742EB5}" srcOrd="10" destOrd="0" presId="urn:microsoft.com/office/officeart/2005/8/layout/cycle8"/>
    <dgm:cxn modelId="{3521B6FF-5E4C-4CEF-ACCC-F1DEDE79F63C}" type="presParOf" srcId="{42EA3120-D0D8-4EE6-90F1-180256D76535}" destId="{72635839-0773-453A-94B9-D8AE812A8826}" srcOrd="11" destOrd="0" presId="urn:microsoft.com/office/officeart/2005/8/layout/cycle8"/>
    <dgm:cxn modelId="{754079E3-9682-4E30-B85B-6378965D1942}" type="presParOf" srcId="{42EA3120-D0D8-4EE6-90F1-180256D76535}" destId="{0AA4296D-5871-4FF3-8642-CDAECC47361D}" srcOrd="12" destOrd="0" presId="urn:microsoft.com/office/officeart/2005/8/layout/cycle8"/>
    <dgm:cxn modelId="{04E47D27-26E9-4EEA-B45B-AA4C00E6D8EA}" type="presParOf" srcId="{42EA3120-D0D8-4EE6-90F1-180256D76535}" destId="{8F986E2C-E4FD-4AE9-AD2E-A4D1E40F1BCF}" srcOrd="13" destOrd="0" presId="urn:microsoft.com/office/officeart/2005/8/layout/cycle8"/>
    <dgm:cxn modelId="{2236E1B0-8039-47AA-B799-D6E8F522BF25}" type="presParOf" srcId="{42EA3120-D0D8-4EE6-90F1-180256D76535}" destId="{E38F9CDD-EA21-41CD-A34E-0F44999491DB}" srcOrd="14" destOrd="0" presId="urn:microsoft.com/office/officeart/2005/8/layout/cycle8"/>
    <dgm:cxn modelId="{B4263AAA-79D1-442F-A417-EDDA80A281DC}" type="presParOf" srcId="{42EA3120-D0D8-4EE6-90F1-180256D76535}" destId="{2756A28C-A8F9-40BE-AB76-956B79BC75BE}" srcOrd="15" destOrd="0" presId="urn:microsoft.com/office/officeart/2005/8/layout/cycle8"/>
    <dgm:cxn modelId="{2D77FD1B-9E0B-434A-9349-B089424951BA}" type="presParOf" srcId="{42EA3120-D0D8-4EE6-90F1-180256D76535}" destId="{E433199C-BA6A-4C5F-A05D-AD6CFFD8BE21}" srcOrd="16" destOrd="0" presId="urn:microsoft.com/office/officeart/2005/8/layout/cycle8"/>
    <dgm:cxn modelId="{BD55D003-F981-4DC7-AD9E-F04528C7BDA6}" type="presParOf" srcId="{42EA3120-D0D8-4EE6-90F1-180256D76535}" destId="{4BDD1CCC-5742-40B5-93EB-C666FDD933CA}" srcOrd="17" destOrd="0" presId="urn:microsoft.com/office/officeart/2005/8/layout/cycle8"/>
    <dgm:cxn modelId="{392DA8E5-CAD7-41F9-824B-4F39A1509E8C}" type="presParOf" srcId="{42EA3120-D0D8-4EE6-90F1-180256D76535}" destId="{30ED39E7-38F8-43B5-B7FD-04EFF66C2C62}" srcOrd="18" destOrd="0" presId="urn:microsoft.com/office/officeart/2005/8/layout/cycle8"/>
    <dgm:cxn modelId="{7EEB564F-3466-4BA0-96C6-147199B6B4A0}" type="presParOf" srcId="{42EA3120-D0D8-4EE6-90F1-180256D76535}" destId="{F631EE25-8A35-49FD-BBE3-ED22DD0D4816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996F73-B0E2-4637-BFE0-C093FC0A811B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EA091946-AD2F-4D92-91DE-6142FEA6876C}">
      <dgm:prSet custT="1"/>
      <dgm:spPr/>
      <dgm:t>
        <a:bodyPr/>
        <a:lstStyle/>
        <a:p>
          <a:r>
            <a:rPr lang="en-IN" sz="600" b="1"/>
            <a:t>SQL Database (CountriesWorld file):</a:t>
          </a:r>
          <a:endParaRPr lang="en-IN" sz="600"/>
        </a:p>
      </dgm:t>
    </dgm:pt>
    <dgm:pt modelId="{E58CE9E4-9C90-4DAF-B6CB-E2D856966A49}" type="parTrans" cxnId="{DE61487B-4C9D-4FE4-A91D-3A017755EC08}">
      <dgm:prSet/>
      <dgm:spPr/>
      <dgm:t>
        <a:bodyPr/>
        <a:lstStyle/>
        <a:p>
          <a:endParaRPr lang="en-IN"/>
        </a:p>
      </dgm:t>
    </dgm:pt>
    <dgm:pt modelId="{BCD12827-698C-4162-B073-6DB641C97669}" type="sibTrans" cxnId="{DE61487B-4C9D-4FE4-A91D-3A017755EC08}">
      <dgm:prSet custT="1"/>
      <dgm:spPr/>
      <dgm:t>
        <a:bodyPr/>
        <a:lstStyle/>
        <a:p>
          <a:endParaRPr lang="en-IN" sz="500"/>
        </a:p>
      </dgm:t>
    </dgm:pt>
    <dgm:pt modelId="{64BED91F-27D8-4371-B960-E4C50102998B}">
      <dgm:prSet custT="1"/>
      <dgm:spPr/>
      <dgm:t>
        <a:bodyPr/>
        <a:lstStyle/>
        <a:p>
          <a:r>
            <a:rPr lang="en-IN" sz="600"/>
            <a:t>Country Code</a:t>
          </a:r>
        </a:p>
      </dgm:t>
    </dgm:pt>
    <dgm:pt modelId="{165303EE-39BC-43CD-B197-396972AD29DA}" type="parTrans" cxnId="{C7A8CA66-5B82-49D1-998D-3942D21E3AE7}">
      <dgm:prSet/>
      <dgm:spPr/>
      <dgm:t>
        <a:bodyPr/>
        <a:lstStyle/>
        <a:p>
          <a:endParaRPr lang="en-IN"/>
        </a:p>
      </dgm:t>
    </dgm:pt>
    <dgm:pt modelId="{8F672B8C-B682-4F49-B511-0003133D3ECB}" type="sibTrans" cxnId="{C7A8CA66-5B82-49D1-998D-3942D21E3AE7}">
      <dgm:prSet custT="1"/>
      <dgm:spPr/>
      <dgm:t>
        <a:bodyPr/>
        <a:lstStyle/>
        <a:p>
          <a:endParaRPr lang="en-IN" sz="500"/>
        </a:p>
      </dgm:t>
    </dgm:pt>
    <dgm:pt modelId="{196CC2E0-C518-4E02-BC19-D37BEB3A12FF}">
      <dgm:prSet custT="1"/>
      <dgm:spPr/>
      <dgm:t>
        <a:bodyPr/>
        <a:lstStyle/>
        <a:p>
          <a:r>
            <a:rPr lang="en-IN" sz="600"/>
            <a:t>Region</a:t>
          </a:r>
        </a:p>
      </dgm:t>
    </dgm:pt>
    <dgm:pt modelId="{446C9BFF-69EF-49D6-ADB6-7FD699F563C9}" type="parTrans" cxnId="{FCADD34C-30BD-47FB-90B9-AC052DB99BE4}">
      <dgm:prSet/>
      <dgm:spPr/>
      <dgm:t>
        <a:bodyPr/>
        <a:lstStyle/>
        <a:p>
          <a:endParaRPr lang="en-IN"/>
        </a:p>
      </dgm:t>
    </dgm:pt>
    <dgm:pt modelId="{D2CB92E5-1E71-4C93-A64F-5A4E7B6A9739}" type="sibTrans" cxnId="{FCADD34C-30BD-47FB-90B9-AC052DB99BE4}">
      <dgm:prSet custT="1"/>
      <dgm:spPr/>
      <dgm:t>
        <a:bodyPr/>
        <a:lstStyle/>
        <a:p>
          <a:endParaRPr lang="en-IN" sz="500"/>
        </a:p>
      </dgm:t>
    </dgm:pt>
    <dgm:pt modelId="{717A372D-7514-472B-9D20-F3899AE2AE5C}">
      <dgm:prSet custT="1"/>
      <dgm:spPr/>
      <dgm:t>
        <a:bodyPr/>
        <a:lstStyle/>
        <a:p>
          <a:r>
            <a:rPr lang="en-IN" sz="600"/>
            <a:t>Population</a:t>
          </a:r>
        </a:p>
      </dgm:t>
    </dgm:pt>
    <dgm:pt modelId="{957096A9-4B18-41FF-BDC1-C1A96F9BF816}" type="parTrans" cxnId="{208E132D-2BD7-4D84-B50D-E13745FB2662}">
      <dgm:prSet/>
      <dgm:spPr/>
      <dgm:t>
        <a:bodyPr/>
        <a:lstStyle/>
        <a:p>
          <a:endParaRPr lang="en-IN"/>
        </a:p>
      </dgm:t>
    </dgm:pt>
    <dgm:pt modelId="{D3CF059A-FB6E-4A65-B7B6-2592F8941431}" type="sibTrans" cxnId="{208E132D-2BD7-4D84-B50D-E13745FB2662}">
      <dgm:prSet custT="1"/>
      <dgm:spPr/>
      <dgm:t>
        <a:bodyPr/>
        <a:lstStyle/>
        <a:p>
          <a:endParaRPr lang="en-IN" sz="500"/>
        </a:p>
      </dgm:t>
    </dgm:pt>
    <dgm:pt modelId="{141444F9-BC59-4F09-8772-27605721E259}">
      <dgm:prSet custT="1"/>
      <dgm:spPr/>
      <dgm:t>
        <a:bodyPr/>
        <a:lstStyle/>
        <a:p>
          <a:r>
            <a:rPr lang="en-IN" sz="600"/>
            <a:t>Area (sq. mi.)</a:t>
          </a:r>
        </a:p>
      </dgm:t>
    </dgm:pt>
    <dgm:pt modelId="{81C102E7-AE27-4B19-A202-2DC54BD366EE}" type="parTrans" cxnId="{3C8D1DB8-7DAE-4B7A-A9E6-093DBF9B9B82}">
      <dgm:prSet/>
      <dgm:spPr/>
      <dgm:t>
        <a:bodyPr/>
        <a:lstStyle/>
        <a:p>
          <a:endParaRPr lang="en-IN"/>
        </a:p>
      </dgm:t>
    </dgm:pt>
    <dgm:pt modelId="{CC24EA8F-7616-45BA-A81C-0153C5D346A1}" type="sibTrans" cxnId="{3C8D1DB8-7DAE-4B7A-A9E6-093DBF9B9B82}">
      <dgm:prSet custT="1"/>
      <dgm:spPr/>
      <dgm:t>
        <a:bodyPr/>
        <a:lstStyle/>
        <a:p>
          <a:endParaRPr lang="en-IN" sz="500"/>
        </a:p>
      </dgm:t>
    </dgm:pt>
    <dgm:pt modelId="{D1A235EA-77C6-4EF3-8AAC-A2D9DEC218C7}">
      <dgm:prSet custT="1"/>
      <dgm:spPr/>
      <dgm:t>
        <a:bodyPr/>
        <a:lstStyle/>
        <a:p>
          <a:r>
            <a:rPr lang="en-IN" sz="600"/>
            <a:t>Population Density (per sq. mi.)</a:t>
          </a:r>
        </a:p>
      </dgm:t>
    </dgm:pt>
    <dgm:pt modelId="{66229E3E-7365-4335-9E9E-550FF95869D9}" type="parTrans" cxnId="{8F766EF8-9078-48AA-A0A8-54AB1E65504D}">
      <dgm:prSet/>
      <dgm:spPr/>
      <dgm:t>
        <a:bodyPr/>
        <a:lstStyle/>
        <a:p>
          <a:endParaRPr lang="en-IN"/>
        </a:p>
      </dgm:t>
    </dgm:pt>
    <dgm:pt modelId="{483E51F9-31E8-44DF-82C1-329D13AE2AB4}" type="sibTrans" cxnId="{8F766EF8-9078-48AA-A0A8-54AB1E65504D}">
      <dgm:prSet custT="1"/>
      <dgm:spPr/>
      <dgm:t>
        <a:bodyPr/>
        <a:lstStyle/>
        <a:p>
          <a:endParaRPr lang="en-IN" sz="500"/>
        </a:p>
      </dgm:t>
    </dgm:pt>
    <dgm:pt modelId="{AC478A8E-424C-4F2F-B319-CE99EB709FAC}">
      <dgm:prSet custT="1"/>
      <dgm:spPr/>
      <dgm:t>
        <a:bodyPr/>
        <a:lstStyle/>
        <a:p>
          <a:r>
            <a:rPr lang="en-IN" sz="600"/>
            <a:t>Coastline (coast/area ratio)</a:t>
          </a:r>
        </a:p>
      </dgm:t>
    </dgm:pt>
    <dgm:pt modelId="{DCA3F415-9E0A-4702-B7D7-C914527EBA10}" type="parTrans" cxnId="{54B119C6-2812-41E8-B6AC-29D44F5856BF}">
      <dgm:prSet/>
      <dgm:spPr/>
      <dgm:t>
        <a:bodyPr/>
        <a:lstStyle/>
        <a:p>
          <a:endParaRPr lang="en-IN"/>
        </a:p>
      </dgm:t>
    </dgm:pt>
    <dgm:pt modelId="{830324CD-F85C-43A9-B387-E5EA54354D24}" type="sibTrans" cxnId="{54B119C6-2812-41E8-B6AC-29D44F5856BF}">
      <dgm:prSet custT="1"/>
      <dgm:spPr/>
      <dgm:t>
        <a:bodyPr/>
        <a:lstStyle/>
        <a:p>
          <a:endParaRPr lang="en-IN" sz="500"/>
        </a:p>
      </dgm:t>
    </dgm:pt>
    <dgm:pt modelId="{AEF371B3-B3B8-467A-85A6-00196BEF2461}">
      <dgm:prSet custT="1"/>
      <dgm:spPr/>
      <dgm:t>
        <a:bodyPr/>
        <a:lstStyle/>
        <a:p>
          <a:r>
            <a:rPr lang="en-IN" sz="600"/>
            <a:t>Net migration</a:t>
          </a:r>
        </a:p>
      </dgm:t>
    </dgm:pt>
    <dgm:pt modelId="{0160949F-4A55-4528-BBEF-4B6F1AB77B34}" type="parTrans" cxnId="{659839E4-C175-47F7-9B16-E3FB80C8F50C}">
      <dgm:prSet/>
      <dgm:spPr/>
      <dgm:t>
        <a:bodyPr/>
        <a:lstStyle/>
        <a:p>
          <a:endParaRPr lang="en-IN"/>
        </a:p>
      </dgm:t>
    </dgm:pt>
    <dgm:pt modelId="{23607E53-0B45-41B9-8A18-72BAA06FDE2D}" type="sibTrans" cxnId="{659839E4-C175-47F7-9B16-E3FB80C8F50C}">
      <dgm:prSet custT="1"/>
      <dgm:spPr/>
      <dgm:t>
        <a:bodyPr/>
        <a:lstStyle/>
        <a:p>
          <a:endParaRPr lang="en-IN" sz="500"/>
        </a:p>
      </dgm:t>
    </dgm:pt>
    <dgm:pt modelId="{F506664E-73DA-4FC3-92E8-46BEE5B268DE}">
      <dgm:prSet custT="1"/>
      <dgm:spPr/>
      <dgm:t>
        <a:bodyPr/>
        <a:lstStyle/>
        <a:p>
          <a:r>
            <a:rPr lang="en-IN" sz="600"/>
            <a:t>Infant mortality (per 1000 births)</a:t>
          </a:r>
        </a:p>
      </dgm:t>
    </dgm:pt>
    <dgm:pt modelId="{DDEB7088-E9B3-4B2F-B0F1-11CB5CA7A402}" type="parTrans" cxnId="{BA442905-62CF-4C0C-87B8-087CB46A748A}">
      <dgm:prSet/>
      <dgm:spPr/>
      <dgm:t>
        <a:bodyPr/>
        <a:lstStyle/>
        <a:p>
          <a:endParaRPr lang="en-IN"/>
        </a:p>
      </dgm:t>
    </dgm:pt>
    <dgm:pt modelId="{B681500B-F4FD-4BFA-93A4-6F0A0096BC88}" type="sibTrans" cxnId="{BA442905-62CF-4C0C-87B8-087CB46A748A}">
      <dgm:prSet custT="1"/>
      <dgm:spPr/>
      <dgm:t>
        <a:bodyPr/>
        <a:lstStyle/>
        <a:p>
          <a:endParaRPr lang="en-IN" sz="500"/>
        </a:p>
      </dgm:t>
    </dgm:pt>
    <dgm:pt modelId="{CCC73823-9FA9-4550-AFD9-DD63BBB9E369}">
      <dgm:prSet custT="1"/>
      <dgm:spPr/>
      <dgm:t>
        <a:bodyPr/>
        <a:lstStyle/>
        <a:p>
          <a:r>
            <a:rPr lang="en-IN" sz="600"/>
            <a:t>GDP ($ per capita)</a:t>
          </a:r>
        </a:p>
      </dgm:t>
    </dgm:pt>
    <dgm:pt modelId="{AF3EB689-D42B-482F-8D87-C06D82740555}" type="parTrans" cxnId="{22BA411A-D187-4CF4-B602-11FF12F05DBC}">
      <dgm:prSet/>
      <dgm:spPr/>
      <dgm:t>
        <a:bodyPr/>
        <a:lstStyle/>
        <a:p>
          <a:endParaRPr lang="en-IN"/>
        </a:p>
      </dgm:t>
    </dgm:pt>
    <dgm:pt modelId="{8C3BB363-A87B-4ACD-A5FD-B5E2EAC6657C}" type="sibTrans" cxnId="{22BA411A-D187-4CF4-B602-11FF12F05DBC}">
      <dgm:prSet custT="1"/>
      <dgm:spPr/>
      <dgm:t>
        <a:bodyPr/>
        <a:lstStyle/>
        <a:p>
          <a:endParaRPr lang="en-IN" sz="500"/>
        </a:p>
      </dgm:t>
    </dgm:pt>
    <dgm:pt modelId="{38C2B28E-4A2A-4ABF-8F95-8D9CB3644C35}">
      <dgm:prSet custT="1"/>
      <dgm:spPr/>
      <dgm:t>
        <a:bodyPr/>
        <a:lstStyle/>
        <a:p>
          <a:r>
            <a:rPr lang="en-IN" sz="600"/>
            <a:t>Literacy (%)</a:t>
          </a:r>
        </a:p>
      </dgm:t>
    </dgm:pt>
    <dgm:pt modelId="{BC454B0F-3353-4376-9FDC-0D2991236374}" type="parTrans" cxnId="{B4B532FF-C461-4128-BF04-06B4C9964280}">
      <dgm:prSet/>
      <dgm:spPr/>
      <dgm:t>
        <a:bodyPr/>
        <a:lstStyle/>
        <a:p>
          <a:endParaRPr lang="en-IN"/>
        </a:p>
      </dgm:t>
    </dgm:pt>
    <dgm:pt modelId="{0EBA6641-6FD0-41A4-BE67-532289506C94}" type="sibTrans" cxnId="{B4B532FF-C461-4128-BF04-06B4C9964280}">
      <dgm:prSet custT="1"/>
      <dgm:spPr/>
      <dgm:t>
        <a:bodyPr/>
        <a:lstStyle/>
        <a:p>
          <a:endParaRPr lang="en-IN" sz="500"/>
        </a:p>
      </dgm:t>
    </dgm:pt>
    <dgm:pt modelId="{233DAC2D-1CC3-4250-A572-85F0E9AE4212}">
      <dgm:prSet custT="1"/>
      <dgm:spPr/>
      <dgm:t>
        <a:bodyPr/>
        <a:lstStyle/>
        <a:p>
          <a:r>
            <a:rPr lang="en-IN" sz="600"/>
            <a:t>▪ Phones (per 1000)</a:t>
          </a:r>
        </a:p>
      </dgm:t>
    </dgm:pt>
    <dgm:pt modelId="{50AE41BF-E183-41F9-BBA9-F16F05A4F4F3}" type="parTrans" cxnId="{EA350DB9-157F-4921-857D-25DE8EF20AB4}">
      <dgm:prSet/>
      <dgm:spPr/>
      <dgm:t>
        <a:bodyPr/>
        <a:lstStyle/>
        <a:p>
          <a:endParaRPr lang="en-IN"/>
        </a:p>
      </dgm:t>
    </dgm:pt>
    <dgm:pt modelId="{B149E471-ED4F-4182-9C20-B2B5ECBE73D6}" type="sibTrans" cxnId="{EA350DB9-157F-4921-857D-25DE8EF20AB4}">
      <dgm:prSet custT="1"/>
      <dgm:spPr/>
      <dgm:t>
        <a:bodyPr/>
        <a:lstStyle/>
        <a:p>
          <a:endParaRPr lang="en-IN" sz="500"/>
        </a:p>
      </dgm:t>
    </dgm:pt>
    <dgm:pt modelId="{B4A1E6C7-22E6-4A9B-92E3-70EE6C8FB9F5}">
      <dgm:prSet custT="1"/>
      <dgm:spPr/>
      <dgm:t>
        <a:bodyPr/>
        <a:lstStyle/>
        <a:p>
          <a:r>
            <a:rPr lang="en-IN" sz="600"/>
            <a:t>Arable (%)</a:t>
          </a:r>
        </a:p>
      </dgm:t>
    </dgm:pt>
    <dgm:pt modelId="{0762A8E6-1408-4830-83A3-5365822806BC}" type="parTrans" cxnId="{D381F7C6-9798-49E2-A13E-7F3A56C4FAF1}">
      <dgm:prSet/>
      <dgm:spPr/>
      <dgm:t>
        <a:bodyPr/>
        <a:lstStyle/>
        <a:p>
          <a:endParaRPr lang="en-IN"/>
        </a:p>
      </dgm:t>
    </dgm:pt>
    <dgm:pt modelId="{E241542F-98C7-4564-B78E-4B7C68C6B49A}" type="sibTrans" cxnId="{D381F7C6-9798-49E2-A13E-7F3A56C4FAF1}">
      <dgm:prSet custT="1"/>
      <dgm:spPr/>
      <dgm:t>
        <a:bodyPr/>
        <a:lstStyle/>
        <a:p>
          <a:endParaRPr lang="en-IN" sz="500"/>
        </a:p>
      </dgm:t>
    </dgm:pt>
    <dgm:pt modelId="{343F4F9D-FD38-4946-B368-00FD60EBFA2B}">
      <dgm:prSet custT="1"/>
      <dgm:spPr/>
      <dgm:t>
        <a:bodyPr/>
        <a:lstStyle/>
        <a:p>
          <a:r>
            <a:rPr lang="en-IN" sz="600"/>
            <a:t>Other (%)</a:t>
          </a:r>
        </a:p>
      </dgm:t>
    </dgm:pt>
    <dgm:pt modelId="{EE5583D9-706A-4B00-9041-A9FC87379D8E}" type="parTrans" cxnId="{076F280D-F1AC-46AD-A147-440A3DA404DB}">
      <dgm:prSet/>
      <dgm:spPr/>
      <dgm:t>
        <a:bodyPr/>
        <a:lstStyle/>
        <a:p>
          <a:endParaRPr lang="en-IN"/>
        </a:p>
      </dgm:t>
    </dgm:pt>
    <dgm:pt modelId="{F8A671A7-95BC-4BC1-8C4E-9108072045A3}" type="sibTrans" cxnId="{076F280D-F1AC-46AD-A147-440A3DA404DB}">
      <dgm:prSet custT="1"/>
      <dgm:spPr/>
      <dgm:t>
        <a:bodyPr/>
        <a:lstStyle/>
        <a:p>
          <a:endParaRPr lang="en-IN" sz="500"/>
        </a:p>
      </dgm:t>
    </dgm:pt>
    <dgm:pt modelId="{F5B7B5DB-8C1E-4D11-9D8D-AF2AA9F1BB5A}">
      <dgm:prSet custT="1"/>
      <dgm:spPr/>
      <dgm:t>
        <a:bodyPr/>
        <a:lstStyle/>
        <a:p>
          <a:r>
            <a:rPr lang="en-IN" sz="600"/>
            <a:t>Climate</a:t>
          </a:r>
        </a:p>
      </dgm:t>
    </dgm:pt>
    <dgm:pt modelId="{5DD1BB5F-8996-4EAD-8C9B-B66A2D2AB3C7}" type="parTrans" cxnId="{CBE74356-EAD8-40D8-87EE-E69DA4DA69FB}">
      <dgm:prSet/>
      <dgm:spPr/>
      <dgm:t>
        <a:bodyPr/>
        <a:lstStyle/>
        <a:p>
          <a:endParaRPr lang="en-IN"/>
        </a:p>
      </dgm:t>
    </dgm:pt>
    <dgm:pt modelId="{3E81DE9C-97A5-4F10-9F84-3B23A519F508}" type="sibTrans" cxnId="{CBE74356-EAD8-40D8-87EE-E69DA4DA69FB}">
      <dgm:prSet custT="1"/>
      <dgm:spPr/>
      <dgm:t>
        <a:bodyPr/>
        <a:lstStyle/>
        <a:p>
          <a:endParaRPr lang="en-IN" sz="500"/>
        </a:p>
      </dgm:t>
    </dgm:pt>
    <dgm:pt modelId="{873065CE-B44F-4F57-AF5A-FE5CE28BCF96}">
      <dgm:prSet custT="1"/>
      <dgm:spPr/>
      <dgm:t>
        <a:bodyPr/>
        <a:lstStyle/>
        <a:p>
          <a:r>
            <a:rPr lang="en-IN" sz="600"/>
            <a:t>Birthrate</a:t>
          </a:r>
        </a:p>
      </dgm:t>
    </dgm:pt>
    <dgm:pt modelId="{AFF8947D-2576-46E9-8EB7-51978A8C6A15}" type="parTrans" cxnId="{8C64A4AC-0D59-44AB-9208-150AB9ABEBF1}">
      <dgm:prSet/>
      <dgm:spPr/>
      <dgm:t>
        <a:bodyPr/>
        <a:lstStyle/>
        <a:p>
          <a:endParaRPr lang="en-IN"/>
        </a:p>
      </dgm:t>
    </dgm:pt>
    <dgm:pt modelId="{BAFCF06D-8D1C-46F7-BD85-0A8537E6B300}" type="sibTrans" cxnId="{8C64A4AC-0D59-44AB-9208-150AB9ABEBF1}">
      <dgm:prSet custT="1"/>
      <dgm:spPr/>
      <dgm:t>
        <a:bodyPr/>
        <a:lstStyle/>
        <a:p>
          <a:endParaRPr lang="en-IN" sz="500"/>
        </a:p>
      </dgm:t>
    </dgm:pt>
    <dgm:pt modelId="{8D33A5AF-8CB7-44F7-B70F-B2BC3F35E9FD}">
      <dgm:prSet custT="1"/>
      <dgm:spPr/>
      <dgm:t>
        <a:bodyPr/>
        <a:lstStyle/>
        <a:p>
          <a:r>
            <a:rPr lang="en-IN" sz="600"/>
            <a:t>Deathrate</a:t>
          </a:r>
        </a:p>
      </dgm:t>
    </dgm:pt>
    <dgm:pt modelId="{D6FF0430-B620-4803-BC8D-ADB7CA0B1C8B}" type="parTrans" cxnId="{CE4D7182-BB54-4B08-B0F6-3998FF7BC7B8}">
      <dgm:prSet/>
      <dgm:spPr/>
      <dgm:t>
        <a:bodyPr/>
        <a:lstStyle/>
        <a:p>
          <a:endParaRPr lang="en-IN"/>
        </a:p>
      </dgm:t>
    </dgm:pt>
    <dgm:pt modelId="{E296F127-F6EB-4C7D-B578-727FB1AB0FCB}" type="sibTrans" cxnId="{CE4D7182-BB54-4B08-B0F6-3998FF7BC7B8}">
      <dgm:prSet custT="1"/>
      <dgm:spPr/>
      <dgm:t>
        <a:bodyPr/>
        <a:lstStyle/>
        <a:p>
          <a:endParaRPr lang="en-IN" sz="500"/>
        </a:p>
      </dgm:t>
    </dgm:pt>
    <dgm:pt modelId="{A1498D17-0E9E-4B38-90A2-66414841C3CE}">
      <dgm:prSet custT="1"/>
      <dgm:spPr/>
      <dgm:t>
        <a:bodyPr/>
        <a:lstStyle/>
        <a:p>
          <a:r>
            <a:rPr lang="en-IN" sz="600"/>
            <a:t>Agriculture (% of GDP)</a:t>
          </a:r>
        </a:p>
      </dgm:t>
    </dgm:pt>
    <dgm:pt modelId="{807DDD7C-46C3-4404-BABA-CA092119A656}" type="parTrans" cxnId="{18181C79-C3A1-4A17-96C0-735E82A8D9FA}">
      <dgm:prSet/>
      <dgm:spPr/>
      <dgm:t>
        <a:bodyPr/>
        <a:lstStyle/>
        <a:p>
          <a:endParaRPr lang="en-IN"/>
        </a:p>
      </dgm:t>
    </dgm:pt>
    <dgm:pt modelId="{08152670-7BDD-4BBC-9CDC-A787CF775B7B}" type="sibTrans" cxnId="{18181C79-C3A1-4A17-96C0-735E82A8D9FA}">
      <dgm:prSet custT="1"/>
      <dgm:spPr/>
      <dgm:t>
        <a:bodyPr/>
        <a:lstStyle/>
        <a:p>
          <a:endParaRPr lang="en-IN" sz="500"/>
        </a:p>
      </dgm:t>
    </dgm:pt>
    <dgm:pt modelId="{83037AA5-A505-4EA1-A3C0-569335CB1B9D}">
      <dgm:prSet custT="1"/>
      <dgm:spPr/>
      <dgm:t>
        <a:bodyPr/>
        <a:lstStyle/>
        <a:p>
          <a:r>
            <a:rPr lang="en-IN" sz="600"/>
            <a:t>Industry (% of GDP)</a:t>
          </a:r>
        </a:p>
      </dgm:t>
    </dgm:pt>
    <dgm:pt modelId="{A3831A56-2B09-4E60-A0AC-82588ECC2A29}" type="parTrans" cxnId="{63AFE2F5-79BF-46B4-A455-7EA488EBF4F2}">
      <dgm:prSet/>
      <dgm:spPr/>
      <dgm:t>
        <a:bodyPr/>
        <a:lstStyle/>
        <a:p>
          <a:endParaRPr lang="en-IN"/>
        </a:p>
      </dgm:t>
    </dgm:pt>
    <dgm:pt modelId="{36F223B8-DE20-4012-A517-C17650E57877}" type="sibTrans" cxnId="{63AFE2F5-79BF-46B4-A455-7EA488EBF4F2}">
      <dgm:prSet custT="1"/>
      <dgm:spPr/>
      <dgm:t>
        <a:bodyPr/>
        <a:lstStyle/>
        <a:p>
          <a:endParaRPr lang="en-IN" sz="500"/>
        </a:p>
      </dgm:t>
    </dgm:pt>
    <dgm:pt modelId="{C6E312B3-23D2-4CCE-85F2-3EB67FD1F6CB}">
      <dgm:prSet custT="1"/>
      <dgm:spPr/>
      <dgm:t>
        <a:bodyPr/>
        <a:lstStyle/>
        <a:p>
          <a:r>
            <a:rPr lang="en-IN" sz="600"/>
            <a:t>Service (% of GDP)</a:t>
          </a:r>
        </a:p>
      </dgm:t>
    </dgm:pt>
    <dgm:pt modelId="{B6C87BEF-21DC-42DE-AE42-260EB7AE0445}" type="parTrans" cxnId="{0347398A-7E6B-4D76-924C-D58489C86F94}">
      <dgm:prSet/>
      <dgm:spPr/>
      <dgm:t>
        <a:bodyPr/>
        <a:lstStyle/>
        <a:p>
          <a:endParaRPr lang="en-IN"/>
        </a:p>
      </dgm:t>
    </dgm:pt>
    <dgm:pt modelId="{508B3C2A-3AC0-4B72-9FF6-214F5DDED2B3}" type="sibTrans" cxnId="{0347398A-7E6B-4D76-924C-D58489C86F94}">
      <dgm:prSet custT="1"/>
      <dgm:spPr/>
      <dgm:t>
        <a:bodyPr/>
        <a:lstStyle/>
        <a:p>
          <a:endParaRPr lang="en-IN" sz="500"/>
        </a:p>
      </dgm:t>
    </dgm:pt>
    <dgm:pt modelId="{9B57CCA8-FD66-4F0D-A21B-16BEEB74E833}" type="pres">
      <dgm:prSet presAssocID="{50996F73-B0E2-4637-BFE0-C093FC0A811B}" presName="cycle" presStyleCnt="0">
        <dgm:presLayoutVars>
          <dgm:dir/>
          <dgm:resizeHandles val="exact"/>
        </dgm:presLayoutVars>
      </dgm:prSet>
      <dgm:spPr/>
    </dgm:pt>
    <dgm:pt modelId="{86318A7C-1CEA-4292-AFE9-2F4E6D093C87}" type="pres">
      <dgm:prSet presAssocID="{EA091946-AD2F-4D92-91DE-6142FEA6876C}" presName="node" presStyleLbl="node1" presStyleIdx="0" presStyleCnt="20">
        <dgm:presLayoutVars>
          <dgm:bulletEnabled val="1"/>
        </dgm:presLayoutVars>
      </dgm:prSet>
      <dgm:spPr/>
    </dgm:pt>
    <dgm:pt modelId="{709D0EFC-2487-48B3-856E-B0C949A5F621}" type="pres">
      <dgm:prSet presAssocID="{BCD12827-698C-4162-B073-6DB641C97669}" presName="sibTrans" presStyleLbl="sibTrans2D1" presStyleIdx="0" presStyleCnt="20"/>
      <dgm:spPr/>
    </dgm:pt>
    <dgm:pt modelId="{35587D9D-C4D0-4E4B-BA8A-26962F199632}" type="pres">
      <dgm:prSet presAssocID="{BCD12827-698C-4162-B073-6DB641C97669}" presName="connectorText" presStyleLbl="sibTrans2D1" presStyleIdx="0" presStyleCnt="20"/>
      <dgm:spPr/>
    </dgm:pt>
    <dgm:pt modelId="{88F01941-AC5A-4B6C-95F4-D54EDFE78139}" type="pres">
      <dgm:prSet presAssocID="{64BED91F-27D8-4371-B960-E4C50102998B}" presName="node" presStyleLbl="node1" presStyleIdx="1" presStyleCnt="20">
        <dgm:presLayoutVars>
          <dgm:bulletEnabled val="1"/>
        </dgm:presLayoutVars>
      </dgm:prSet>
      <dgm:spPr/>
    </dgm:pt>
    <dgm:pt modelId="{F78A3698-790F-48E6-9010-D9DB79B937A8}" type="pres">
      <dgm:prSet presAssocID="{8F672B8C-B682-4F49-B511-0003133D3ECB}" presName="sibTrans" presStyleLbl="sibTrans2D1" presStyleIdx="1" presStyleCnt="20"/>
      <dgm:spPr/>
    </dgm:pt>
    <dgm:pt modelId="{5F047C51-6374-4B47-9830-51CFCE301491}" type="pres">
      <dgm:prSet presAssocID="{8F672B8C-B682-4F49-B511-0003133D3ECB}" presName="connectorText" presStyleLbl="sibTrans2D1" presStyleIdx="1" presStyleCnt="20"/>
      <dgm:spPr/>
    </dgm:pt>
    <dgm:pt modelId="{5A3EDC10-D6EF-44F0-B066-42A9B0702EC2}" type="pres">
      <dgm:prSet presAssocID="{196CC2E0-C518-4E02-BC19-D37BEB3A12FF}" presName="node" presStyleLbl="node1" presStyleIdx="2" presStyleCnt="20">
        <dgm:presLayoutVars>
          <dgm:bulletEnabled val="1"/>
        </dgm:presLayoutVars>
      </dgm:prSet>
      <dgm:spPr/>
    </dgm:pt>
    <dgm:pt modelId="{BBE20A96-CBA8-4348-9F77-5823D00BFA0C}" type="pres">
      <dgm:prSet presAssocID="{D2CB92E5-1E71-4C93-A64F-5A4E7B6A9739}" presName="sibTrans" presStyleLbl="sibTrans2D1" presStyleIdx="2" presStyleCnt="20"/>
      <dgm:spPr/>
    </dgm:pt>
    <dgm:pt modelId="{8C624478-6FEF-4F85-B164-9722054A8D86}" type="pres">
      <dgm:prSet presAssocID="{D2CB92E5-1E71-4C93-A64F-5A4E7B6A9739}" presName="connectorText" presStyleLbl="sibTrans2D1" presStyleIdx="2" presStyleCnt="20"/>
      <dgm:spPr/>
    </dgm:pt>
    <dgm:pt modelId="{A7F19394-8714-4E82-83DB-55E7E5C5AC23}" type="pres">
      <dgm:prSet presAssocID="{717A372D-7514-472B-9D20-F3899AE2AE5C}" presName="node" presStyleLbl="node1" presStyleIdx="3" presStyleCnt="20">
        <dgm:presLayoutVars>
          <dgm:bulletEnabled val="1"/>
        </dgm:presLayoutVars>
      </dgm:prSet>
      <dgm:spPr/>
    </dgm:pt>
    <dgm:pt modelId="{2E276DDB-7BEC-4DF1-80D2-BB3CA3AC540C}" type="pres">
      <dgm:prSet presAssocID="{D3CF059A-FB6E-4A65-B7B6-2592F8941431}" presName="sibTrans" presStyleLbl="sibTrans2D1" presStyleIdx="3" presStyleCnt="20"/>
      <dgm:spPr/>
    </dgm:pt>
    <dgm:pt modelId="{F6E96BE5-A275-4E0F-B9C5-A17470F541A5}" type="pres">
      <dgm:prSet presAssocID="{D3CF059A-FB6E-4A65-B7B6-2592F8941431}" presName="connectorText" presStyleLbl="sibTrans2D1" presStyleIdx="3" presStyleCnt="20"/>
      <dgm:spPr/>
    </dgm:pt>
    <dgm:pt modelId="{7F6FDD5D-9987-43C3-93CB-F08CC134AC4F}" type="pres">
      <dgm:prSet presAssocID="{141444F9-BC59-4F09-8772-27605721E259}" presName="node" presStyleLbl="node1" presStyleIdx="4" presStyleCnt="20">
        <dgm:presLayoutVars>
          <dgm:bulletEnabled val="1"/>
        </dgm:presLayoutVars>
      </dgm:prSet>
      <dgm:spPr/>
    </dgm:pt>
    <dgm:pt modelId="{B6E73179-8634-4735-91CE-AA6660D65DCC}" type="pres">
      <dgm:prSet presAssocID="{CC24EA8F-7616-45BA-A81C-0153C5D346A1}" presName="sibTrans" presStyleLbl="sibTrans2D1" presStyleIdx="4" presStyleCnt="20"/>
      <dgm:spPr/>
    </dgm:pt>
    <dgm:pt modelId="{3FA82018-F1F7-4284-9621-14F187286513}" type="pres">
      <dgm:prSet presAssocID="{CC24EA8F-7616-45BA-A81C-0153C5D346A1}" presName="connectorText" presStyleLbl="sibTrans2D1" presStyleIdx="4" presStyleCnt="20"/>
      <dgm:spPr/>
    </dgm:pt>
    <dgm:pt modelId="{00E6E829-9E00-4C78-B32E-DD531FFFE5BA}" type="pres">
      <dgm:prSet presAssocID="{D1A235EA-77C6-4EF3-8AAC-A2D9DEC218C7}" presName="node" presStyleLbl="node1" presStyleIdx="5" presStyleCnt="20">
        <dgm:presLayoutVars>
          <dgm:bulletEnabled val="1"/>
        </dgm:presLayoutVars>
      </dgm:prSet>
      <dgm:spPr/>
    </dgm:pt>
    <dgm:pt modelId="{E6436D73-CA03-4405-9278-B3FF5071FAB4}" type="pres">
      <dgm:prSet presAssocID="{483E51F9-31E8-44DF-82C1-329D13AE2AB4}" presName="sibTrans" presStyleLbl="sibTrans2D1" presStyleIdx="5" presStyleCnt="20"/>
      <dgm:spPr/>
    </dgm:pt>
    <dgm:pt modelId="{C1BAEF6D-7AAF-4B17-BF3A-8BE0616327C0}" type="pres">
      <dgm:prSet presAssocID="{483E51F9-31E8-44DF-82C1-329D13AE2AB4}" presName="connectorText" presStyleLbl="sibTrans2D1" presStyleIdx="5" presStyleCnt="20"/>
      <dgm:spPr/>
    </dgm:pt>
    <dgm:pt modelId="{D36DACEC-8F55-4C7D-A9DC-459033F418FA}" type="pres">
      <dgm:prSet presAssocID="{AC478A8E-424C-4F2F-B319-CE99EB709FAC}" presName="node" presStyleLbl="node1" presStyleIdx="6" presStyleCnt="20">
        <dgm:presLayoutVars>
          <dgm:bulletEnabled val="1"/>
        </dgm:presLayoutVars>
      </dgm:prSet>
      <dgm:spPr/>
    </dgm:pt>
    <dgm:pt modelId="{4B3F9FBB-C783-4FCC-BB38-4DF2B1D10721}" type="pres">
      <dgm:prSet presAssocID="{830324CD-F85C-43A9-B387-E5EA54354D24}" presName="sibTrans" presStyleLbl="sibTrans2D1" presStyleIdx="6" presStyleCnt="20"/>
      <dgm:spPr/>
    </dgm:pt>
    <dgm:pt modelId="{B1E82480-6BB8-4A4F-A47E-5AB4F8A59855}" type="pres">
      <dgm:prSet presAssocID="{830324CD-F85C-43A9-B387-E5EA54354D24}" presName="connectorText" presStyleLbl="sibTrans2D1" presStyleIdx="6" presStyleCnt="20"/>
      <dgm:spPr/>
    </dgm:pt>
    <dgm:pt modelId="{02EAB527-15CF-4D70-A98A-137CFC7F3928}" type="pres">
      <dgm:prSet presAssocID="{AEF371B3-B3B8-467A-85A6-00196BEF2461}" presName="node" presStyleLbl="node1" presStyleIdx="7" presStyleCnt="20">
        <dgm:presLayoutVars>
          <dgm:bulletEnabled val="1"/>
        </dgm:presLayoutVars>
      </dgm:prSet>
      <dgm:spPr/>
    </dgm:pt>
    <dgm:pt modelId="{A935A76E-75C7-4C3C-8751-138C1BFB5531}" type="pres">
      <dgm:prSet presAssocID="{23607E53-0B45-41B9-8A18-72BAA06FDE2D}" presName="sibTrans" presStyleLbl="sibTrans2D1" presStyleIdx="7" presStyleCnt="20"/>
      <dgm:spPr/>
    </dgm:pt>
    <dgm:pt modelId="{BE5CC3BB-02EA-4440-B469-9D0F06404558}" type="pres">
      <dgm:prSet presAssocID="{23607E53-0B45-41B9-8A18-72BAA06FDE2D}" presName="connectorText" presStyleLbl="sibTrans2D1" presStyleIdx="7" presStyleCnt="20"/>
      <dgm:spPr/>
    </dgm:pt>
    <dgm:pt modelId="{4DBC8DC6-BAB7-4727-93F3-66DD92A1583E}" type="pres">
      <dgm:prSet presAssocID="{F506664E-73DA-4FC3-92E8-46BEE5B268DE}" presName="node" presStyleLbl="node1" presStyleIdx="8" presStyleCnt="20">
        <dgm:presLayoutVars>
          <dgm:bulletEnabled val="1"/>
        </dgm:presLayoutVars>
      </dgm:prSet>
      <dgm:spPr/>
    </dgm:pt>
    <dgm:pt modelId="{F18B5CBD-D306-4C43-AE55-93D1627B95D4}" type="pres">
      <dgm:prSet presAssocID="{B681500B-F4FD-4BFA-93A4-6F0A0096BC88}" presName="sibTrans" presStyleLbl="sibTrans2D1" presStyleIdx="8" presStyleCnt="20"/>
      <dgm:spPr/>
    </dgm:pt>
    <dgm:pt modelId="{EADFCC93-5692-468A-B160-2EDD0B171449}" type="pres">
      <dgm:prSet presAssocID="{B681500B-F4FD-4BFA-93A4-6F0A0096BC88}" presName="connectorText" presStyleLbl="sibTrans2D1" presStyleIdx="8" presStyleCnt="20"/>
      <dgm:spPr/>
    </dgm:pt>
    <dgm:pt modelId="{023DE67A-E5BC-4B8D-A572-D871917B7800}" type="pres">
      <dgm:prSet presAssocID="{CCC73823-9FA9-4550-AFD9-DD63BBB9E369}" presName="node" presStyleLbl="node1" presStyleIdx="9" presStyleCnt="20">
        <dgm:presLayoutVars>
          <dgm:bulletEnabled val="1"/>
        </dgm:presLayoutVars>
      </dgm:prSet>
      <dgm:spPr/>
    </dgm:pt>
    <dgm:pt modelId="{D0B57347-B181-4A20-9345-510C1776129A}" type="pres">
      <dgm:prSet presAssocID="{8C3BB363-A87B-4ACD-A5FD-B5E2EAC6657C}" presName="sibTrans" presStyleLbl="sibTrans2D1" presStyleIdx="9" presStyleCnt="20"/>
      <dgm:spPr/>
    </dgm:pt>
    <dgm:pt modelId="{7D01A7E9-EB7D-473C-A2A3-225BCF336B86}" type="pres">
      <dgm:prSet presAssocID="{8C3BB363-A87B-4ACD-A5FD-B5E2EAC6657C}" presName="connectorText" presStyleLbl="sibTrans2D1" presStyleIdx="9" presStyleCnt="20"/>
      <dgm:spPr/>
    </dgm:pt>
    <dgm:pt modelId="{93E3443B-9B3A-4CDC-803F-730C322160D7}" type="pres">
      <dgm:prSet presAssocID="{38C2B28E-4A2A-4ABF-8F95-8D9CB3644C35}" presName="node" presStyleLbl="node1" presStyleIdx="10" presStyleCnt="20">
        <dgm:presLayoutVars>
          <dgm:bulletEnabled val="1"/>
        </dgm:presLayoutVars>
      </dgm:prSet>
      <dgm:spPr/>
    </dgm:pt>
    <dgm:pt modelId="{8E53F37B-C7D9-4202-B988-830B22996746}" type="pres">
      <dgm:prSet presAssocID="{0EBA6641-6FD0-41A4-BE67-532289506C94}" presName="sibTrans" presStyleLbl="sibTrans2D1" presStyleIdx="10" presStyleCnt="20"/>
      <dgm:spPr/>
    </dgm:pt>
    <dgm:pt modelId="{E4B1A33C-2A3B-41BE-8D28-5494C07C1F87}" type="pres">
      <dgm:prSet presAssocID="{0EBA6641-6FD0-41A4-BE67-532289506C94}" presName="connectorText" presStyleLbl="sibTrans2D1" presStyleIdx="10" presStyleCnt="20"/>
      <dgm:spPr/>
    </dgm:pt>
    <dgm:pt modelId="{6BA9F6FF-2865-4059-BA57-E0C9AE201519}" type="pres">
      <dgm:prSet presAssocID="{233DAC2D-1CC3-4250-A572-85F0E9AE4212}" presName="node" presStyleLbl="node1" presStyleIdx="11" presStyleCnt="20">
        <dgm:presLayoutVars>
          <dgm:bulletEnabled val="1"/>
        </dgm:presLayoutVars>
      </dgm:prSet>
      <dgm:spPr/>
    </dgm:pt>
    <dgm:pt modelId="{776D115D-96F9-4E2C-A9C1-C220FE40B01D}" type="pres">
      <dgm:prSet presAssocID="{B149E471-ED4F-4182-9C20-B2B5ECBE73D6}" presName="sibTrans" presStyleLbl="sibTrans2D1" presStyleIdx="11" presStyleCnt="20"/>
      <dgm:spPr/>
    </dgm:pt>
    <dgm:pt modelId="{6FAA9DC9-9807-436D-813C-272CD53C3F6A}" type="pres">
      <dgm:prSet presAssocID="{B149E471-ED4F-4182-9C20-B2B5ECBE73D6}" presName="connectorText" presStyleLbl="sibTrans2D1" presStyleIdx="11" presStyleCnt="20"/>
      <dgm:spPr/>
    </dgm:pt>
    <dgm:pt modelId="{94EEE689-54A9-492D-97B1-D89222B6F822}" type="pres">
      <dgm:prSet presAssocID="{B4A1E6C7-22E6-4A9B-92E3-70EE6C8FB9F5}" presName="node" presStyleLbl="node1" presStyleIdx="12" presStyleCnt="20">
        <dgm:presLayoutVars>
          <dgm:bulletEnabled val="1"/>
        </dgm:presLayoutVars>
      </dgm:prSet>
      <dgm:spPr/>
    </dgm:pt>
    <dgm:pt modelId="{5E84BC2B-C89D-4FEE-B3FB-0FFAA0ABBB0B}" type="pres">
      <dgm:prSet presAssocID="{E241542F-98C7-4564-B78E-4B7C68C6B49A}" presName="sibTrans" presStyleLbl="sibTrans2D1" presStyleIdx="12" presStyleCnt="20"/>
      <dgm:spPr/>
    </dgm:pt>
    <dgm:pt modelId="{DAFEE0AA-12ED-4F33-A978-CC957A0C3C97}" type="pres">
      <dgm:prSet presAssocID="{E241542F-98C7-4564-B78E-4B7C68C6B49A}" presName="connectorText" presStyleLbl="sibTrans2D1" presStyleIdx="12" presStyleCnt="20"/>
      <dgm:spPr/>
    </dgm:pt>
    <dgm:pt modelId="{B8C74C01-F26F-4EB8-ADBA-84CE88DFFB58}" type="pres">
      <dgm:prSet presAssocID="{343F4F9D-FD38-4946-B368-00FD60EBFA2B}" presName="node" presStyleLbl="node1" presStyleIdx="13" presStyleCnt="20">
        <dgm:presLayoutVars>
          <dgm:bulletEnabled val="1"/>
        </dgm:presLayoutVars>
      </dgm:prSet>
      <dgm:spPr/>
    </dgm:pt>
    <dgm:pt modelId="{3997F275-CB83-4815-84E7-F2CD60184180}" type="pres">
      <dgm:prSet presAssocID="{F8A671A7-95BC-4BC1-8C4E-9108072045A3}" presName="sibTrans" presStyleLbl="sibTrans2D1" presStyleIdx="13" presStyleCnt="20"/>
      <dgm:spPr/>
    </dgm:pt>
    <dgm:pt modelId="{48ACB0BF-CFCC-4D1D-ABEA-AEB93BBC1EDB}" type="pres">
      <dgm:prSet presAssocID="{F8A671A7-95BC-4BC1-8C4E-9108072045A3}" presName="connectorText" presStyleLbl="sibTrans2D1" presStyleIdx="13" presStyleCnt="20"/>
      <dgm:spPr/>
    </dgm:pt>
    <dgm:pt modelId="{33AA66C4-7515-42DF-9A81-DB1768BB4A8D}" type="pres">
      <dgm:prSet presAssocID="{F5B7B5DB-8C1E-4D11-9D8D-AF2AA9F1BB5A}" presName="node" presStyleLbl="node1" presStyleIdx="14" presStyleCnt="20">
        <dgm:presLayoutVars>
          <dgm:bulletEnabled val="1"/>
        </dgm:presLayoutVars>
      </dgm:prSet>
      <dgm:spPr/>
    </dgm:pt>
    <dgm:pt modelId="{5CFA3FB6-F231-41F4-A43C-240D14EE5E44}" type="pres">
      <dgm:prSet presAssocID="{3E81DE9C-97A5-4F10-9F84-3B23A519F508}" presName="sibTrans" presStyleLbl="sibTrans2D1" presStyleIdx="14" presStyleCnt="20"/>
      <dgm:spPr/>
    </dgm:pt>
    <dgm:pt modelId="{C4DB3E18-F89D-4D2B-BBD6-5981294E6DC2}" type="pres">
      <dgm:prSet presAssocID="{3E81DE9C-97A5-4F10-9F84-3B23A519F508}" presName="connectorText" presStyleLbl="sibTrans2D1" presStyleIdx="14" presStyleCnt="20"/>
      <dgm:spPr/>
    </dgm:pt>
    <dgm:pt modelId="{FB7A11F2-FEAB-4154-9F2C-9ECEB77E2A53}" type="pres">
      <dgm:prSet presAssocID="{873065CE-B44F-4F57-AF5A-FE5CE28BCF96}" presName="node" presStyleLbl="node1" presStyleIdx="15" presStyleCnt="20">
        <dgm:presLayoutVars>
          <dgm:bulletEnabled val="1"/>
        </dgm:presLayoutVars>
      </dgm:prSet>
      <dgm:spPr/>
    </dgm:pt>
    <dgm:pt modelId="{A13D7E59-0292-4B06-84CB-040CB0EB5B83}" type="pres">
      <dgm:prSet presAssocID="{BAFCF06D-8D1C-46F7-BD85-0A8537E6B300}" presName="sibTrans" presStyleLbl="sibTrans2D1" presStyleIdx="15" presStyleCnt="20"/>
      <dgm:spPr/>
    </dgm:pt>
    <dgm:pt modelId="{B5975D04-B174-4BAB-8480-2BA032538AD3}" type="pres">
      <dgm:prSet presAssocID="{BAFCF06D-8D1C-46F7-BD85-0A8537E6B300}" presName="connectorText" presStyleLbl="sibTrans2D1" presStyleIdx="15" presStyleCnt="20"/>
      <dgm:spPr/>
    </dgm:pt>
    <dgm:pt modelId="{F1348B17-8697-4273-AFA2-356300A728D2}" type="pres">
      <dgm:prSet presAssocID="{8D33A5AF-8CB7-44F7-B70F-B2BC3F35E9FD}" presName="node" presStyleLbl="node1" presStyleIdx="16" presStyleCnt="20">
        <dgm:presLayoutVars>
          <dgm:bulletEnabled val="1"/>
        </dgm:presLayoutVars>
      </dgm:prSet>
      <dgm:spPr/>
    </dgm:pt>
    <dgm:pt modelId="{E1CCE1CC-D303-49C8-946C-98BAF5A81085}" type="pres">
      <dgm:prSet presAssocID="{E296F127-F6EB-4C7D-B578-727FB1AB0FCB}" presName="sibTrans" presStyleLbl="sibTrans2D1" presStyleIdx="16" presStyleCnt="20"/>
      <dgm:spPr/>
    </dgm:pt>
    <dgm:pt modelId="{90764C40-83DA-4056-BEBC-94A670232E2A}" type="pres">
      <dgm:prSet presAssocID="{E296F127-F6EB-4C7D-B578-727FB1AB0FCB}" presName="connectorText" presStyleLbl="sibTrans2D1" presStyleIdx="16" presStyleCnt="20"/>
      <dgm:spPr/>
    </dgm:pt>
    <dgm:pt modelId="{497D044B-F32B-4A91-9F3F-E7A309BE8C68}" type="pres">
      <dgm:prSet presAssocID="{A1498D17-0E9E-4B38-90A2-66414841C3CE}" presName="node" presStyleLbl="node1" presStyleIdx="17" presStyleCnt="20">
        <dgm:presLayoutVars>
          <dgm:bulletEnabled val="1"/>
        </dgm:presLayoutVars>
      </dgm:prSet>
      <dgm:spPr/>
    </dgm:pt>
    <dgm:pt modelId="{60853CD4-84BA-4D50-966C-90E81DEDE2C0}" type="pres">
      <dgm:prSet presAssocID="{08152670-7BDD-4BBC-9CDC-A787CF775B7B}" presName="sibTrans" presStyleLbl="sibTrans2D1" presStyleIdx="17" presStyleCnt="20"/>
      <dgm:spPr/>
    </dgm:pt>
    <dgm:pt modelId="{1A07EE39-F5F2-421E-9181-5DC3F058BD55}" type="pres">
      <dgm:prSet presAssocID="{08152670-7BDD-4BBC-9CDC-A787CF775B7B}" presName="connectorText" presStyleLbl="sibTrans2D1" presStyleIdx="17" presStyleCnt="20"/>
      <dgm:spPr/>
    </dgm:pt>
    <dgm:pt modelId="{01644311-D341-4053-8703-65D5945E3909}" type="pres">
      <dgm:prSet presAssocID="{83037AA5-A505-4EA1-A3C0-569335CB1B9D}" presName="node" presStyleLbl="node1" presStyleIdx="18" presStyleCnt="20">
        <dgm:presLayoutVars>
          <dgm:bulletEnabled val="1"/>
        </dgm:presLayoutVars>
      </dgm:prSet>
      <dgm:spPr/>
    </dgm:pt>
    <dgm:pt modelId="{BE8654C9-FF85-4B85-8973-B113410BF2F8}" type="pres">
      <dgm:prSet presAssocID="{36F223B8-DE20-4012-A517-C17650E57877}" presName="sibTrans" presStyleLbl="sibTrans2D1" presStyleIdx="18" presStyleCnt="20"/>
      <dgm:spPr/>
    </dgm:pt>
    <dgm:pt modelId="{2462B4C7-AEC6-4AD6-8E28-DFE1EAA82739}" type="pres">
      <dgm:prSet presAssocID="{36F223B8-DE20-4012-A517-C17650E57877}" presName="connectorText" presStyleLbl="sibTrans2D1" presStyleIdx="18" presStyleCnt="20"/>
      <dgm:spPr/>
    </dgm:pt>
    <dgm:pt modelId="{9E5827A6-796F-4052-A6BA-FBEDBCD6A83A}" type="pres">
      <dgm:prSet presAssocID="{C6E312B3-23D2-4CCE-85F2-3EB67FD1F6CB}" presName="node" presStyleLbl="node1" presStyleIdx="19" presStyleCnt="20">
        <dgm:presLayoutVars>
          <dgm:bulletEnabled val="1"/>
        </dgm:presLayoutVars>
      </dgm:prSet>
      <dgm:spPr/>
    </dgm:pt>
    <dgm:pt modelId="{0D3BB81A-A9B1-4A0E-9C53-8EF711D44AF5}" type="pres">
      <dgm:prSet presAssocID="{508B3C2A-3AC0-4B72-9FF6-214F5DDED2B3}" presName="sibTrans" presStyleLbl="sibTrans2D1" presStyleIdx="19" presStyleCnt="20"/>
      <dgm:spPr/>
    </dgm:pt>
    <dgm:pt modelId="{29DB6536-A013-44F9-9523-A740668CF720}" type="pres">
      <dgm:prSet presAssocID="{508B3C2A-3AC0-4B72-9FF6-214F5DDED2B3}" presName="connectorText" presStyleLbl="sibTrans2D1" presStyleIdx="19" presStyleCnt="20"/>
      <dgm:spPr/>
    </dgm:pt>
  </dgm:ptLst>
  <dgm:cxnLst>
    <dgm:cxn modelId="{355B9004-DFBC-4E7F-9DE7-E268450184CE}" type="presOf" srcId="{E296F127-F6EB-4C7D-B578-727FB1AB0FCB}" destId="{E1CCE1CC-D303-49C8-946C-98BAF5A81085}" srcOrd="0" destOrd="0" presId="urn:microsoft.com/office/officeart/2005/8/layout/cycle2"/>
    <dgm:cxn modelId="{BA442905-62CF-4C0C-87B8-087CB46A748A}" srcId="{50996F73-B0E2-4637-BFE0-C093FC0A811B}" destId="{F506664E-73DA-4FC3-92E8-46BEE5B268DE}" srcOrd="8" destOrd="0" parTransId="{DDEB7088-E9B3-4B2F-B0F1-11CB5CA7A402}" sibTransId="{B681500B-F4FD-4BFA-93A4-6F0A0096BC88}"/>
    <dgm:cxn modelId="{BF75AB06-2CD0-4086-835B-C20075F4B240}" type="presOf" srcId="{B4A1E6C7-22E6-4A9B-92E3-70EE6C8FB9F5}" destId="{94EEE689-54A9-492D-97B1-D89222B6F822}" srcOrd="0" destOrd="0" presId="urn:microsoft.com/office/officeart/2005/8/layout/cycle2"/>
    <dgm:cxn modelId="{E5C30A07-85E3-42C6-B516-9AC585544576}" type="presOf" srcId="{8D33A5AF-8CB7-44F7-B70F-B2BC3F35E9FD}" destId="{F1348B17-8697-4273-AFA2-356300A728D2}" srcOrd="0" destOrd="0" presId="urn:microsoft.com/office/officeart/2005/8/layout/cycle2"/>
    <dgm:cxn modelId="{5CF04C09-7295-42E9-9713-AC025B122E17}" type="presOf" srcId="{717A372D-7514-472B-9D20-F3899AE2AE5C}" destId="{A7F19394-8714-4E82-83DB-55E7E5C5AC23}" srcOrd="0" destOrd="0" presId="urn:microsoft.com/office/officeart/2005/8/layout/cycle2"/>
    <dgm:cxn modelId="{5E58350A-00C3-449A-923F-04CE2068D58B}" type="presOf" srcId="{23607E53-0B45-41B9-8A18-72BAA06FDE2D}" destId="{BE5CC3BB-02EA-4440-B469-9D0F06404558}" srcOrd="1" destOrd="0" presId="urn:microsoft.com/office/officeart/2005/8/layout/cycle2"/>
    <dgm:cxn modelId="{389E140C-15AD-41E7-93FC-5B7DC4E7CAFD}" type="presOf" srcId="{B681500B-F4FD-4BFA-93A4-6F0A0096BC88}" destId="{EADFCC93-5692-468A-B160-2EDD0B171449}" srcOrd="1" destOrd="0" presId="urn:microsoft.com/office/officeart/2005/8/layout/cycle2"/>
    <dgm:cxn modelId="{076F280D-F1AC-46AD-A147-440A3DA404DB}" srcId="{50996F73-B0E2-4637-BFE0-C093FC0A811B}" destId="{343F4F9D-FD38-4946-B368-00FD60EBFA2B}" srcOrd="13" destOrd="0" parTransId="{EE5583D9-706A-4B00-9041-A9FC87379D8E}" sibTransId="{F8A671A7-95BC-4BC1-8C4E-9108072045A3}"/>
    <dgm:cxn modelId="{E67E6314-3AB6-4CC3-AE6C-C1480C624A01}" type="presOf" srcId="{F8A671A7-95BC-4BC1-8C4E-9108072045A3}" destId="{3997F275-CB83-4815-84E7-F2CD60184180}" srcOrd="0" destOrd="0" presId="urn:microsoft.com/office/officeart/2005/8/layout/cycle2"/>
    <dgm:cxn modelId="{0D418814-D046-4060-8697-A0BDE1CB8E2E}" type="presOf" srcId="{483E51F9-31E8-44DF-82C1-329D13AE2AB4}" destId="{E6436D73-CA03-4405-9278-B3FF5071FAB4}" srcOrd="0" destOrd="0" presId="urn:microsoft.com/office/officeart/2005/8/layout/cycle2"/>
    <dgm:cxn modelId="{21FA1B15-7A69-4050-9AE3-E9774A4C3E5E}" type="presOf" srcId="{0EBA6641-6FD0-41A4-BE67-532289506C94}" destId="{8E53F37B-C7D9-4202-B988-830B22996746}" srcOrd="0" destOrd="0" presId="urn:microsoft.com/office/officeart/2005/8/layout/cycle2"/>
    <dgm:cxn modelId="{980E0017-C6B8-4361-BF0E-50BB96A4F5E3}" type="presOf" srcId="{196CC2E0-C518-4E02-BC19-D37BEB3A12FF}" destId="{5A3EDC10-D6EF-44F0-B066-42A9B0702EC2}" srcOrd="0" destOrd="0" presId="urn:microsoft.com/office/officeart/2005/8/layout/cycle2"/>
    <dgm:cxn modelId="{DE634E18-50D9-4EA7-8C42-E2ADA0B50CA3}" type="presOf" srcId="{50996F73-B0E2-4637-BFE0-C093FC0A811B}" destId="{9B57CCA8-FD66-4F0D-A21B-16BEEB74E833}" srcOrd="0" destOrd="0" presId="urn:microsoft.com/office/officeart/2005/8/layout/cycle2"/>
    <dgm:cxn modelId="{22BA411A-D187-4CF4-B602-11FF12F05DBC}" srcId="{50996F73-B0E2-4637-BFE0-C093FC0A811B}" destId="{CCC73823-9FA9-4550-AFD9-DD63BBB9E369}" srcOrd="9" destOrd="0" parTransId="{AF3EB689-D42B-482F-8D87-C06D82740555}" sibTransId="{8C3BB363-A87B-4ACD-A5FD-B5E2EAC6657C}"/>
    <dgm:cxn modelId="{18DC501C-C7E5-42ED-8F10-5C8B8C5D9610}" type="presOf" srcId="{08152670-7BDD-4BBC-9CDC-A787CF775B7B}" destId="{60853CD4-84BA-4D50-966C-90E81DEDE2C0}" srcOrd="0" destOrd="0" presId="urn:microsoft.com/office/officeart/2005/8/layout/cycle2"/>
    <dgm:cxn modelId="{18A9B825-F091-4EB0-BA8C-EA94C6E4B625}" type="presOf" srcId="{BAFCF06D-8D1C-46F7-BD85-0A8537E6B300}" destId="{A13D7E59-0292-4B06-84CB-040CB0EB5B83}" srcOrd="0" destOrd="0" presId="urn:microsoft.com/office/officeart/2005/8/layout/cycle2"/>
    <dgm:cxn modelId="{208E132D-2BD7-4D84-B50D-E13745FB2662}" srcId="{50996F73-B0E2-4637-BFE0-C093FC0A811B}" destId="{717A372D-7514-472B-9D20-F3899AE2AE5C}" srcOrd="3" destOrd="0" parTransId="{957096A9-4B18-41FF-BDC1-C1A96F9BF816}" sibTransId="{D3CF059A-FB6E-4A65-B7B6-2592F8941431}"/>
    <dgm:cxn modelId="{0888C42F-4611-462A-932F-824ACD95B4AC}" type="presOf" srcId="{D1A235EA-77C6-4EF3-8AAC-A2D9DEC218C7}" destId="{00E6E829-9E00-4C78-B32E-DD531FFFE5BA}" srcOrd="0" destOrd="0" presId="urn:microsoft.com/office/officeart/2005/8/layout/cycle2"/>
    <dgm:cxn modelId="{FF684034-94B9-45FD-8D66-4BB2BABEFD29}" type="presOf" srcId="{830324CD-F85C-43A9-B387-E5EA54354D24}" destId="{4B3F9FBB-C783-4FCC-BB38-4DF2B1D10721}" srcOrd="0" destOrd="0" presId="urn:microsoft.com/office/officeart/2005/8/layout/cycle2"/>
    <dgm:cxn modelId="{71D7BB3A-A9B2-41DA-8C77-AEF654BF5E71}" type="presOf" srcId="{83037AA5-A505-4EA1-A3C0-569335CB1B9D}" destId="{01644311-D341-4053-8703-65D5945E3909}" srcOrd="0" destOrd="0" presId="urn:microsoft.com/office/officeart/2005/8/layout/cycle2"/>
    <dgm:cxn modelId="{9EB8063D-630E-4525-92B6-B3B3A0E96B21}" type="presOf" srcId="{8C3BB363-A87B-4ACD-A5FD-B5E2EAC6657C}" destId="{7D01A7E9-EB7D-473C-A2A3-225BCF336B86}" srcOrd="1" destOrd="0" presId="urn:microsoft.com/office/officeart/2005/8/layout/cycle2"/>
    <dgm:cxn modelId="{9D59153D-729B-4114-B631-6BDEDED37A73}" type="presOf" srcId="{C6E312B3-23D2-4CCE-85F2-3EB67FD1F6CB}" destId="{9E5827A6-796F-4052-A6BA-FBEDBCD6A83A}" srcOrd="0" destOrd="0" presId="urn:microsoft.com/office/officeart/2005/8/layout/cycle2"/>
    <dgm:cxn modelId="{41DAFE42-F248-4E31-B1B9-DE4A31D00DBF}" type="presOf" srcId="{64BED91F-27D8-4371-B960-E4C50102998B}" destId="{88F01941-AC5A-4B6C-95F4-D54EDFE78139}" srcOrd="0" destOrd="0" presId="urn:microsoft.com/office/officeart/2005/8/layout/cycle2"/>
    <dgm:cxn modelId="{97249643-4223-43EA-899E-9AFB3981DC2B}" type="presOf" srcId="{3E81DE9C-97A5-4F10-9F84-3B23A519F508}" destId="{5CFA3FB6-F231-41F4-A43C-240D14EE5E44}" srcOrd="0" destOrd="0" presId="urn:microsoft.com/office/officeart/2005/8/layout/cycle2"/>
    <dgm:cxn modelId="{EADF7064-3EAE-47E1-8E73-270A8BC70582}" type="presOf" srcId="{B149E471-ED4F-4182-9C20-B2B5ECBE73D6}" destId="{6FAA9DC9-9807-436D-813C-272CD53C3F6A}" srcOrd="1" destOrd="0" presId="urn:microsoft.com/office/officeart/2005/8/layout/cycle2"/>
    <dgm:cxn modelId="{C7A8CA66-5B82-49D1-998D-3942D21E3AE7}" srcId="{50996F73-B0E2-4637-BFE0-C093FC0A811B}" destId="{64BED91F-27D8-4371-B960-E4C50102998B}" srcOrd="1" destOrd="0" parTransId="{165303EE-39BC-43CD-B197-396972AD29DA}" sibTransId="{8F672B8C-B682-4F49-B511-0003133D3ECB}"/>
    <dgm:cxn modelId="{5B9C2D6A-66F7-411E-990A-69BDEB5723ED}" type="presOf" srcId="{508B3C2A-3AC0-4B72-9FF6-214F5DDED2B3}" destId="{0D3BB81A-A9B1-4A0E-9C53-8EF711D44AF5}" srcOrd="0" destOrd="0" presId="urn:microsoft.com/office/officeart/2005/8/layout/cycle2"/>
    <dgm:cxn modelId="{FCADD34C-30BD-47FB-90B9-AC052DB99BE4}" srcId="{50996F73-B0E2-4637-BFE0-C093FC0A811B}" destId="{196CC2E0-C518-4E02-BC19-D37BEB3A12FF}" srcOrd="2" destOrd="0" parTransId="{446C9BFF-69EF-49D6-ADB6-7FD699F563C9}" sibTransId="{D2CB92E5-1E71-4C93-A64F-5A4E7B6A9739}"/>
    <dgm:cxn modelId="{839A014E-CA01-4C20-8D75-8A9C2C31BE9D}" type="presOf" srcId="{8F672B8C-B682-4F49-B511-0003133D3ECB}" destId="{5F047C51-6374-4B47-9830-51CFCE301491}" srcOrd="1" destOrd="0" presId="urn:microsoft.com/office/officeart/2005/8/layout/cycle2"/>
    <dgm:cxn modelId="{2F96064E-60C7-419F-AC31-FBE03E122616}" type="presOf" srcId="{BCD12827-698C-4162-B073-6DB641C97669}" destId="{709D0EFC-2487-48B3-856E-B0C949A5F621}" srcOrd="0" destOrd="0" presId="urn:microsoft.com/office/officeart/2005/8/layout/cycle2"/>
    <dgm:cxn modelId="{7594526F-DE0F-4F2F-A305-D13F5C8C2335}" type="presOf" srcId="{D3CF059A-FB6E-4A65-B7B6-2592F8941431}" destId="{F6E96BE5-A275-4E0F-B9C5-A17470F541A5}" srcOrd="1" destOrd="0" presId="urn:microsoft.com/office/officeart/2005/8/layout/cycle2"/>
    <dgm:cxn modelId="{CACAB14F-392F-4C62-B9EF-671B3A1ADC2C}" type="presOf" srcId="{F5B7B5DB-8C1E-4D11-9D8D-AF2AA9F1BB5A}" destId="{33AA66C4-7515-42DF-9A81-DB1768BB4A8D}" srcOrd="0" destOrd="0" presId="urn:microsoft.com/office/officeart/2005/8/layout/cycle2"/>
    <dgm:cxn modelId="{5D50AE51-3440-4713-B0E3-D1D964E30C03}" type="presOf" srcId="{B681500B-F4FD-4BFA-93A4-6F0A0096BC88}" destId="{F18B5CBD-D306-4C43-AE55-93D1627B95D4}" srcOrd="0" destOrd="0" presId="urn:microsoft.com/office/officeart/2005/8/layout/cycle2"/>
    <dgm:cxn modelId="{A53A7872-4876-4DBF-BC51-374A227930C6}" type="presOf" srcId="{B149E471-ED4F-4182-9C20-B2B5ECBE73D6}" destId="{776D115D-96F9-4E2C-A9C1-C220FE40B01D}" srcOrd="0" destOrd="0" presId="urn:microsoft.com/office/officeart/2005/8/layout/cycle2"/>
    <dgm:cxn modelId="{57F72074-8C74-44CD-A215-BFD334BEB9E7}" type="presOf" srcId="{36F223B8-DE20-4012-A517-C17650E57877}" destId="{BE8654C9-FF85-4B85-8973-B113410BF2F8}" srcOrd="0" destOrd="0" presId="urn:microsoft.com/office/officeart/2005/8/layout/cycle2"/>
    <dgm:cxn modelId="{CBE74356-EAD8-40D8-87EE-E69DA4DA69FB}" srcId="{50996F73-B0E2-4637-BFE0-C093FC0A811B}" destId="{F5B7B5DB-8C1E-4D11-9D8D-AF2AA9F1BB5A}" srcOrd="14" destOrd="0" parTransId="{5DD1BB5F-8996-4EAD-8C9B-B66A2D2AB3C7}" sibTransId="{3E81DE9C-97A5-4F10-9F84-3B23A519F508}"/>
    <dgm:cxn modelId="{18181C79-C3A1-4A17-96C0-735E82A8D9FA}" srcId="{50996F73-B0E2-4637-BFE0-C093FC0A811B}" destId="{A1498D17-0E9E-4B38-90A2-66414841C3CE}" srcOrd="17" destOrd="0" parTransId="{807DDD7C-46C3-4404-BABA-CA092119A656}" sibTransId="{08152670-7BDD-4BBC-9CDC-A787CF775B7B}"/>
    <dgm:cxn modelId="{FC2F735A-07CA-49E3-A323-11FEFA1CC4B3}" type="presOf" srcId="{F8A671A7-95BC-4BC1-8C4E-9108072045A3}" destId="{48ACB0BF-CFCC-4D1D-ABEA-AEB93BBC1EDB}" srcOrd="1" destOrd="0" presId="urn:microsoft.com/office/officeart/2005/8/layout/cycle2"/>
    <dgm:cxn modelId="{7EB7227B-5EB8-404C-A3AC-F3211CFB90E8}" type="presOf" srcId="{CCC73823-9FA9-4550-AFD9-DD63BBB9E369}" destId="{023DE67A-E5BC-4B8D-A572-D871917B7800}" srcOrd="0" destOrd="0" presId="urn:microsoft.com/office/officeart/2005/8/layout/cycle2"/>
    <dgm:cxn modelId="{DE61487B-4C9D-4FE4-A91D-3A017755EC08}" srcId="{50996F73-B0E2-4637-BFE0-C093FC0A811B}" destId="{EA091946-AD2F-4D92-91DE-6142FEA6876C}" srcOrd="0" destOrd="0" parTransId="{E58CE9E4-9C90-4DAF-B6CB-E2D856966A49}" sibTransId="{BCD12827-698C-4162-B073-6DB641C97669}"/>
    <dgm:cxn modelId="{CFB5E77D-7534-4305-946F-532A32549353}" type="presOf" srcId="{E241542F-98C7-4564-B78E-4B7C68C6B49A}" destId="{DAFEE0AA-12ED-4F33-A978-CC957A0C3C97}" srcOrd="1" destOrd="0" presId="urn:microsoft.com/office/officeart/2005/8/layout/cycle2"/>
    <dgm:cxn modelId="{E8714080-C873-4B9D-9114-E85F148870F9}" type="presOf" srcId="{CC24EA8F-7616-45BA-A81C-0153C5D346A1}" destId="{3FA82018-F1F7-4284-9621-14F187286513}" srcOrd="1" destOrd="0" presId="urn:microsoft.com/office/officeart/2005/8/layout/cycle2"/>
    <dgm:cxn modelId="{CE4D7182-BB54-4B08-B0F6-3998FF7BC7B8}" srcId="{50996F73-B0E2-4637-BFE0-C093FC0A811B}" destId="{8D33A5AF-8CB7-44F7-B70F-B2BC3F35E9FD}" srcOrd="16" destOrd="0" parTransId="{D6FF0430-B620-4803-BC8D-ADB7CA0B1C8B}" sibTransId="{E296F127-F6EB-4C7D-B578-727FB1AB0FCB}"/>
    <dgm:cxn modelId="{2699B183-D028-475A-9782-B1C0867092A1}" type="presOf" srcId="{38C2B28E-4A2A-4ABF-8F95-8D9CB3644C35}" destId="{93E3443B-9B3A-4CDC-803F-730C322160D7}" srcOrd="0" destOrd="0" presId="urn:microsoft.com/office/officeart/2005/8/layout/cycle2"/>
    <dgm:cxn modelId="{F1E83885-6383-45D1-83C8-47607F8CE816}" type="presOf" srcId="{8C3BB363-A87B-4ACD-A5FD-B5E2EAC6657C}" destId="{D0B57347-B181-4A20-9345-510C1776129A}" srcOrd="0" destOrd="0" presId="urn:microsoft.com/office/officeart/2005/8/layout/cycle2"/>
    <dgm:cxn modelId="{10636087-B69F-4890-ABD5-133ECDF4E4C6}" type="presOf" srcId="{873065CE-B44F-4F57-AF5A-FE5CE28BCF96}" destId="{FB7A11F2-FEAB-4154-9F2C-9ECEB77E2A53}" srcOrd="0" destOrd="0" presId="urn:microsoft.com/office/officeart/2005/8/layout/cycle2"/>
    <dgm:cxn modelId="{0347398A-7E6B-4D76-924C-D58489C86F94}" srcId="{50996F73-B0E2-4637-BFE0-C093FC0A811B}" destId="{C6E312B3-23D2-4CCE-85F2-3EB67FD1F6CB}" srcOrd="19" destOrd="0" parTransId="{B6C87BEF-21DC-42DE-AE42-260EB7AE0445}" sibTransId="{508B3C2A-3AC0-4B72-9FF6-214F5DDED2B3}"/>
    <dgm:cxn modelId="{C34A838E-B4E3-48AB-851E-3D8B4D353622}" type="presOf" srcId="{AEF371B3-B3B8-467A-85A6-00196BEF2461}" destId="{02EAB527-15CF-4D70-A98A-137CFC7F3928}" srcOrd="0" destOrd="0" presId="urn:microsoft.com/office/officeart/2005/8/layout/cycle2"/>
    <dgm:cxn modelId="{30151F8F-A1E6-414A-B111-16FB1D4379B1}" type="presOf" srcId="{36F223B8-DE20-4012-A517-C17650E57877}" destId="{2462B4C7-AEC6-4AD6-8E28-DFE1EAA82739}" srcOrd="1" destOrd="0" presId="urn:microsoft.com/office/officeart/2005/8/layout/cycle2"/>
    <dgm:cxn modelId="{95BA6290-6E66-48AA-AAFE-63DF3970FA3A}" type="presOf" srcId="{A1498D17-0E9E-4B38-90A2-66414841C3CE}" destId="{497D044B-F32B-4A91-9F3F-E7A309BE8C68}" srcOrd="0" destOrd="0" presId="urn:microsoft.com/office/officeart/2005/8/layout/cycle2"/>
    <dgm:cxn modelId="{5F1C2191-CEEA-4261-A655-96CF838E4CB2}" type="presOf" srcId="{3E81DE9C-97A5-4F10-9F84-3B23A519F508}" destId="{C4DB3E18-F89D-4D2B-BBD6-5981294E6DC2}" srcOrd="1" destOrd="0" presId="urn:microsoft.com/office/officeart/2005/8/layout/cycle2"/>
    <dgm:cxn modelId="{FB4FA593-FCC1-4C45-9B7D-08D5F5B52DEA}" type="presOf" srcId="{E241542F-98C7-4564-B78E-4B7C68C6B49A}" destId="{5E84BC2B-C89D-4FEE-B3FB-0FFAA0ABBB0B}" srcOrd="0" destOrd="0" presId="urn:microsoft.com/office/officeart/2005/8/layout/cycle2"/>
    <dgm:cxn modelId="{CBCB3594-8973-46FB-B712-B6B053BBD385}" type="presOf" srcId="{E296F127-F6EB-4C7D-B578-727FB1AB0FCB}" destId="{90764C40-83DA-4056-BEBC-94A670232E2A}" srcOrd="1" destOrd="0" presId="urn:microsoft.com/office/officeart/2005/8/layout/cycle2"/>
    <dgm:cxn modelId="{212EA399-34D5-4140-A9DB-3C611F5C8FDB}" type="presOf" srcId="{BCD12827-698C-4162-B073-6DB641C97669}" destId="{35587D9D-C4D0-4E4B-BA8A-26962F199632}" srcOrd="1" destOrd="0" presId="urn:microsoft.com/office/officeart/2005/8/layout/cycle2"/>
    <dgm:cxn modelId="{C8CD54A0-30EC-4374-AE2D-157159DDC676}" type="presOf" srcId="{AC478A8E-424C-4F2F-B319-CE99EB709FAC}" destId="{D36DACEC-8F55-4C7D-A9DC-459033F418FA}" srcOrd="0" destOrd="0" presId="urn:microsoft.com/office/officeart/2005/8/layout/cycle2"/>
    <dgm:cxn modelId="{4A906DA1-EB71-471C-B569-D670D8BD867D}" type="presOf" srcId="{D3CF059A-FB6E-4A65-B7B6-2592F8941431}" destId="{2E276DDB-7BEC-4DF1-80D2-BB3CA3AC540C}" srcOrd="0" destOrd="0" presId="urn:microsoft.com/office/officeart/2005/8/layout/cycle2"/>
    <dgm:cxn modelId="{CF2600A3-BD18-48E5-91CB-3A8B6B19537D}" type="presOf" srcId="{23607E53-0B45-41B9-8A18-72BAA06FDE2D}" destId="{A935A76E-75C7-4C3C-8751-138C1BFB5531}" srcOrd="0" destOrd="0" presId="urn:microsoft.com/office/officeart/2005/8/layout/cycle2"/>
    <dgm:cxn modelId="{8C64A4AC-0D59-44AB-9208-150AB9ABEBF1}" srcId="{50996F73-B0E2-4637-BFE0-C093FC0A811B}" destId="{873065CE-B44F-4F57-AF5A-FE5CE28BCF96}" srcOrd="15" destOrd="0" parTransId="{AFF8947D-2576-46E9-8EB7-51978A8C6A15}" sibTransId="{BAFCF06D-8D1C-46F7-BD85-0A8537E6B300}"/>
    <dgm:cxn modelId="{3C8D1DB8-7DAE-4B7A-A9E6-093DBF9B9B82}" srcId="{50996F73-B0E2-4637-BFE0-C093FC0A811B}" destId="{141444F9-BC59-4F09-8772-27605721E259}" srcOrd="4" destOrd="0" parTransId="{81C102E7-AE27-4B19-A202-2DC54BD366EE}" sibTransId="{CC24EA8F-7616-45BA-A81C-0153C5D346A1}"/>
    <dgm:cxn modelId="{EA350DB9-157F-4921-857D-25DE8EF20AB4}" srcId="{50996F73-B0E2-4637-BFE0-C093FC0A811B}" destId="{233DAC2D-1CC3-4250-A572-85F0E9AE4212}" srcOrd="11" destOrd="0" parTransId="{50AE41BF-E183-41F9-BBA9-F16F05A4F4F3}" sibTransId="{B149E471-ED4F-4182-9C20-B2B5ECBE73D6}"/>
    <dgm:cxn modelId="{64E107BE-3D2C-4BC5-A389-92D20D70EE24}" type="presOf" srcId="{830324CD-F85C-43A9-B387-E5EA54354D24}" destId="{B1E82480-6BB8-4A4F-A47E-5AB4F8A59855}" srcOrd="1" destOrd="0" presId="urn:microsoft.com/office/officeart/2005/8/layout/cycle2"/>
    <dgm:cxn modelId="{26AC6CC0-9285-4BDB-8C89-CD5BBEA3FDB5}" type="presOf" srcId="{483E51F9-31E8-44DF-82C1-329D13AE2AB4}" destId="{C1BAEF6D-7AAF-4B17-BF3A-8BE0616327C0}" srcOrd="1" destOrd="0" presId="urn:microsoft.com/office/officeart/2005/8/layout/cycle2"/>
    <dgm:cxn modelId="{65147FC1-3DFC-4CCC-B3BC-9C12348676A7}" type="presOf" srcId="{D2CB92E5-1E71-4C93-A64F-5A4E7B6A9739}" destId="{8C624478-6FEF-4F85-B164-9722054A8D86}" srcOrd="1" destOrd="0" presId="urn:microsoft.com/office/officeart/2005/8/layout/cycle2"/>
    <dgm:cxn modelId="{01CEA4C2-0EB2-432C-9A94-9EA28E683E57}" type="presOf" srcId="{233DAC2D-1CC3-4250-A572-85F0E9AE4212}" destId="{6BA9F6FF-2865-4059-BA57-E0C9AE201519}" srcOrd="0" destOrd="0" presId="urn:microsoft.com/office/officeart/2005/8/layout/cycle2"/>
    <dgm:cxn modelId="{8EC470C3-DBCA-45F9-9367-9AA8C46BFAF7}" type="presOf" srcId="{508B3C2A-3AC0-4B72-9FF6-214F5DDED2B3}" destId="{29DB6536-A013-44F9-9523-A740668CF720}" srcOrd="1" destOrd="0" presId="urn:microsoft.com/office/officeart/2005/8/layout/cycle2"/>
    <dgm:cxn modelId="{54B119C6-2812-41E8-B6AC-29D44F5856BF}" srcId="{50996F73-B0E2-4637-BFE0-C093FC0A811B}" destId="{AC478A8E-424C-4F2F-B319-CE99EB709FAC}" srcOrd="6" destOrd="0" parTransId="{DCA3F415-9E0A-4702-B7D7-C914527EBA10}" sibTransId="{830324CD-F85C-43A9-B387-E5EA54354D24}"/>
    <dgm:cxn modelId="{7CB760C6-E487-471E-9725-85F71F2B3402}" type="presOf" srcId="{08152670-7BDD-4BBC-9CDC-A787CF775B7B}" destId="{1A07EE39-F5F2-421E-9181-5DC3F058BD55}" srcOrd="1" destOrd="0" presId="urn:microsoft.com/office/officeart/2005/8/layout/cycle2"/>
    <dgm:cxn modelId="{C8CE85C6-50DE-4253-9743-CA1EB6B2E837}" type="presOf" srcId="{BAFCF06D-8D1C-46F7-BD85-0A8537E6B300}" destId="{B5975D04-B174-4BAB-8480-2BA032538AD3}" srcOrd="1" destOrd="0" presId="urn:microsoft.com/office/officeart/2005/8/layout/cycle2"/>
    <dgm:cxn modelId="{D381F7C6-9798-49E2-A13E-7F3A56C4FAF1}" srcId="{50996F73-B0E2-4637-BFE0-C093FC0A811B}" destId="{B4A1E6C7-22E6-4A9B-92E3-70EE6C8FB9F5}" srcOrd="12" destOrd="0" parTransId="{0762A8E6-1408-4830-83A3-5365822806BC}" sibTransId="{E241542F-98C7-4564-B78E-4B7C68C6B49A}"/>
    <dgm:cxn modelId="{AEDB38D8-EAC4-49F0-BC59-BD7B2E1B7C02}" type="presOf" srcId="{F506664E-73DA-4FC3-92E8-46BEE5B268DE}" destId="{4DBC8DC6-BAB7-4727-93F3-66DD92A1583E}" srcOrd="0" destOrd="0" presId="urn:microsoft.com/office/officeart/2005/8/layout/cycle2"/>
    <dgm:cxn modelId="{730895D9-2FE4-4AF8-BD4A-FCC129E281D3}" type="presOf" srcId="{0EBA6641-6FD0-41A4-BE67-532289506C94}" destId="{E4B1A33C-2A3B-41BE-8D28-5494C07C1F87}" srcOrd="1" destOrd="0" presId="urn:microsoft.com/office/officeart/2005/8/layout/cycle2"/>
    <dgm:cxn modelId="{BA2E5EDB-4568-4A17-90D9-E76C5697F038}" type="presOf" srcId="{343F4F9D-FD38-4946-B368-00FD60EBFA2B}" destId="{B8C74C01-F26F-4EB8-ADBA-84CE88DFFB58}" srcOrd="0" destOrd="0" presId="urn:microsoft.com/office/officeart/2005/8/layout/cycle2"/>
    <dgm:cxn modelId="{BC7A0CE1-2433-4AF6-AE22-987CE6B86478}" type="presOf" srcId="{D2CB92E5-1E71-4C93-A64F-5A4E7B6A9739}" destId="{BBE20A96-CBA8-4348-9F77-5823D00BFA0C}" srcOrd="0" destOrd="0" presId="urn:microsoft.com/office/officeart/2005/8/layout/cycle2"/>
    <dgm:cxn modelId="{C93660E1-96E0-4FC0-8EE0-14F099EACFD1}" type="presOf" srcId="{EA091946-AD2F-4D92-91DE-6142FEA6876C}" destId="{86318A7C-1CEA-4292-AFE9-2F4E6D093C87}" srcOrd="0" destOrd="0" presId="urn:microsoft.com/office/officeart/2005/8/layout/cycle2"/>
    <dgm:cxn modelId="{659839E4-C175-47F7-9B16-E3FB80C8F50C}" srcId="{50996F73-B0E2-4637-BFE0-C093FC0A811B}" destId="{AEF371B3-B3B8-467A-85A6-00196BEF2461}" srcOrd="7" destOrd="0" parTransId="{0160949F-4A55-4528-BBEF-4B6F1AB77B34}" sibTransId="{23607E53-0B45-41B9-8A18-72BAA06FDE2D}"/>
    <dgm:cxn modelId="{9DCB26E5-E567-48D7-9C0E-0F48B2E26FB9}" type="presOf" srcId="{141444F9-BC59-4F09-8772-27605721E259}" destId="{7F6FDD5D-9987-43C3-93CB-F08CC134AC4F}" srcOrd="0" destOrd="0" presId="urn:microsoft.com/office/officeart/2005/8/layout/cycle2"/>
    <dgm:cxn modelId="{8A52D0E6-B3F6-4AF4-A5F8-BD33A62B2C20}" type="presOf" srcId="{8F672B8C-B682-4F49-B511-0003133D3ECB}" destId="{F78A3698-790F-48E6-9010-D9DB79B937A8}" srcOrd="0" destOrd="0" presId="urn:microsoft.com/office/officeart/2005/8/layout/cycle2"/>
    <dgm:cxn modelId="{63AFE2F5-79BF-46B4-A455-7EA488EBF4F2}" srcId="{50996F73-B0E2-4637-BFE0-C093FC0A811B}" destId="{83037AA5-A505-4EA1-A3C0-569335CB1B9D}" srcOrd="18" destOrd="0" parTransId="{A3831A56-2B09-4E60-A0AC-82588ECC2A29}" sibTransId="{36F223B8-DE20-4012-A517-C17650E57877}"/>
    <dgm:cxn modelId="{8F766EF8-9078-48AA-A0A8-54AB1E65504D}" srcId="{50996F73-B0E2-4637-BFE0-C093FC0A811B}" destId="{D1A235EA-77C6-4EF3-8AAC-A2D9DEC218C7}" srcOrd="5" destOrd="0" parTransId="{66229E3E-7365-4335-9E9E-550FF95869D9}" sibTransId="{483E51F9-31E8-44DF-82C1-329D13AE2AB4}"/>
    <dgm:cxn modelId="{C7E0E1FD-4ADA-4800-806F-CE9D09850F4B}" type="presOf" srcId="{CC24EA8F-7616-45BA-A81C-0153C5D346A1}" destId="{B6E73179-8634-4735-91CE-AA6660D65DCC}" srcOrd="0" destOrd="0" presId="urn:microsoft.com/office/officeart/2005/8/layout/cycle2"/>
    <dgm:cxn modelId="{B4B532FF-C461-4128-BF04-06B4C9964280}" srcId="{50996F73-B0E2-4637-BFE0-C093FC0A811B}" destId="{38C2B28E-4A2A-4ABF-8F95-8D9CB3644C35}" srcOrd="10" destOrd="0" parTransId="{BC454B0F-3353-4376-9FDC-0D2991236374}" sibTransId="{0EBA6641-6FD0-41A4-BE67-532289506C94}"/>
    <dgm:cxn modelId="{DEB8AC3D-D784-4350-9FC2-B866C03CDE5C}" type="presParOf" srcId="{9B57CCA8-FD66-4F0D-A21B-16BEEB74E833}" destId="{86318A7C-1CEA-4292-AFE9-2F4E6D093C87}" srcOrd="0" destOrd="0" presId="urn:microsoft.com/office/officeart/2005/8/layout/cycle2"/>
    <dgm:cxn modelId="{66510932-48A8-4343-9EF5-CD66FE98E88F}" type="presParOf" srcId="{9B57CCA8-FD66-4F0D-A21B-16BEEB74E833}" destId="{709D0EFC-2487-48B3-856E-B0C949A5F621}" srcOrd="1" destOrd="0" presId="urn:microsoft.com/office/officeart/2005/8/layout/cycle2"/>
    <dgm:cxn modelId="{C1734CEA-4517-4C9D-97D3-B9AB97B6602C}" type="presParOf" srcId="{709D0EFC-2487-48B3-856E-B0C949A5F621}" destId="{35587D9D-C4D0-4E4B-BA8A-26962F199632}" srcOrd="0" destOrd="0" presId="urn:microsoft.com/office/officeart/2005/8/layout/cycle2"/>
    <dgm:cxn modelId="{8377F478-A271-4E38-B2F9-FBECC7DC3025}" type="presParOf" srcId="{9B57CCA8-FD66-4F0D-A21B-16BEEB74E833}" destId="{88F01941-AC5A-4B6C-95F4-D54EDFE78139}" srcOrd="2" destOrd="0" presId="urn:microsoft.com/office/officeart/2005/8/layout/cycle2"/>
    <dgm:cxn modelId="{543772F8-AFE6-4BB4-A1F6-69550C4A8D0C}" type="presParOf" srcId="{9B57CCA8-FD66-4F0D-A21B-16BEEB74E833}" destId="{F78A3698-790F-48E6-9010-D9DB79B937A8}" srcOrd="3" destOrd="0" presId="urn:microsoft.com/office/officeart/2005/8/layout/cycle2"/>
    <dgm:cxn modelId="{A84F72CB-9F9F-4333-BF76-5C9B1E735564}" type="presParOf" srcId="{F78A3698-790F-48E6-9010-D9DB79B937A8}" destId="{5F047C51-6374-4B47-9830-51CFCE301491}" srcOrd="0" destOrd="0" presId="urn:microsoft.com/office/officeart/2005/8/layout/cycle2"/>
    <dgm:cxn modelId="{EC84C69A-0975-4B56-9DC4-EE78BD1863E3}" type="presParOf" srcId="{9B57CCA8-FD66-4F0D-A21B-16BEEB74E833}" destId="{5A3EDC10-D6EF-44F0-B066-42A9B0702EC2}" srcOrd="4" destOrd="0" presId="urn:microsoft.com/office/officeart/2005/8/layout/cycle2"/>
    <dgm:cxn modelId="{EB2FF61B-05EB-486D-AD53-1D98FBE12B59}" type="presParOf" srcId="{9B57CCA8-FD66-4F0D-A21B-16BEEB74E833}" destId="{BBE20A96-CBA8-4348-9F77-5823D00BFA0C}" srcOrd="5" destOrd="0" presId="urn:microsoft.com/office/officeart/2005/8/layout/cycle2"/>
    <dgm:cxn modelId="{8148B2C7-EB72-4E10-A3A1-3E37485409E3}" type="presParOf" srcId="{BBE20A96-CBA8-4348-9F77-5823D00BFA0C}" destId="{8C624478-6FEF-4F85-B164-9722054A8D86}" srcOrd="0" destOrd="0" presId="urn:microsoft.com/office/officeart/2005/8/layout/cycle2"/>
    <dgm:cxn modelId="{4F48BEA4-FEF5-4B19-938A-43168AD27163}" type="presParOf" srcId="{9B57CCA8-FD66-4F0D-A21B-16BEEB74E833}" destId="{A7F19394-8714-4E82-83DB-55E7E5C5AC23}" srcOrd="6" destOrd="0" presId="urn:microsoft.com/office/officeart/2005/8/layout/cycle2"/>
    <dgm:cxn modelId="{DDADCA64-B5B2-4242-821B-DAE5595D1898}" type="presParOf" srcId="{9B57CCA8-FD66-4F0D-A21B-16BEEB74E833}" destId="{2E276DDB-7BEC-4DF1-80D2-BB3CA3AC540C}" srcOrd="7" destOrd="0" presId="urn:microsoft.com/office/officeart/2005/8/layout/cycle2"/>
    <dgm:cxn modelId="{D1A6CEE7-9BC5-4387-BF80-2840ADE4B1B5}" type="presParOf" srcId="{2E276DDB-7BEC-4DF1-80D2-BB3CA3AC540C}" destId="{F6E96BE5-A275-4E0F-B9C5-A17470F541A5}" srcOrd="0" destOrd="0" presId="urn:microsoft.com/office/officeart/2005/8/layout/cycle2"/>
    <dgm:cxn modelId="{8ED1DADD-B704-43D2-A0E2-11A7B70CE5CE}" type="presParOf" srcId="{9B57CCA8-FD66-4F0D-A21B-16BEEB74E833}" destId="{7F6FDD5D-9987-43C3-93CB-F08CC134AC4F}" srcOrd="8" destOrd="0" presId="urn:microsoft.com/office/officeart/2005/8/layout/cycle2"/>
    <dgm:cxn modelId="{D82452C0-838F-4086-8CD9-F5B3BC5B5CBF}" type="presParOf" srcId="{9B57CCA8-FD66-4F0D-A21B-16BEEB74E833}" destId="{B6E73179-8634-4735-91CE-AA6660D65DCC}" srcOrd="9" destOrd="0" presId="urn:microsoft.com/office/officeart/2005/8/layout/cycle2"/>
    <dgm:cxn modelId="{40DDDF13-B0EE-49E1-95AB-CAB045CC2088}" type="presParOf" srcId="{B6E73179-8634-4735-91CE-AA6660D65DCC}" destId="{3FA82018-F1F7-4284-9621-14F187286513}" srcOrd="0" destOrd="0" presId="urn:microsoft.com/office/officeart/2005/8/layout/cycle2"/>
    <dgm:cxn modelId="{215D5E68-E944-4D74-90BE-85E5D924077F}" type="presParOf" srcId="{9B57CCA8-FD66-4F0D-A21B-16BEEB74E833}" destId="{00E6E829-9E00-4C78-B32E-DD531FFFE5BA}" srcOrd="10" destOrd="0" presId="urn:microsoft.com/office/officeart/2005/8/layout/cycle2"/>
    <dgm:cxn modelId="{7833BEBB-9436-49BB-B17F-30775735B369}" type="presParOf" srcId="{9B57CCA8-FD66-4F0D-A21B-16BEEB74E833}" destId="{E6436D73-CA03-4405-9278-B3FF5071FAB4}" srcOrd="11" destOrd="0" presId="urn:microsoft.com/office/officeart/2005/8/layout/cycle2"/>
    <dgm:cxn modelId="{5A10B7A5-356A-4CC9-8CE0-7FCC3E7CD03F}" type="presParOf" srcId="{E6436D73-CA03-4405-9278-B3FF5071FAB4}" destId="{C1BAEF6D-7AAF-4B17-BF3A-8BE0616327C0}" srcOrd="0" destOrd="0" presId="urn:microsoft.com/office/officeart/2005/8/layout/cycle2"/>
    <dgm:cxn modelId="{EFB6FC0A-2105-44F1-B118-BFDF262F2C3A}" type="presParOf" srcId="{9B57CCA8-FD66-4F0D-A21B-16BEEB74E833}" destId="{D36DACEC-8F55-4C7D-A9DC-459033F418FA}" srcOrd="12" destOrd="0" presId="urn:microsoft.com/office/officeart/2005/8/layout/cycle2"/>
    <dgm:cxn modelId="{013DDE17-5E99-43D2-BFB9-DAA5430AB83F}" type="presParOf" srcId="{9B57CCA8-FD66-4F0D-A21B-16BEEB74E833}" destId="{4B3F9FBB-C783-4FCC-BB38-4DF2B1D10721}" srcOrd="13" destOrd="0" presId="urn:microsoft.com/office/officeart/2005/8/layout/cycle2"/>
    <dgm:cxn modelId="{A9556F06-9630-4A2F-BCBD-C57DB8C5021D}" type="presParOf" srcId="{4B3F9FBB-C783-4FCC-BB38-4DF2B1D10721}" destId="{B1E82480-6BB8-4A4F-A47E-5AB4F8A59855}" srcOrd="0" destOrd="0" presId="urn:microsoft.com/office/officeart/2005/8/layout/cycle2"/>
    <dgm:cxn modelId="{72EDB0DE-EE3C-4B33-991C-7B64E5AC4B85}" type="presParOf" srcId="{9B57CCA8-FD66-4F0D-A21B-16BEEB74E833}" destId="{02EAB527-15CF-4D70-A98A-137CFC7F3928}" srcOrd="14" destOrd="0" presId="urn:microsoft.com/office/officeart/2005/8/layout/cycle2"/>
    <dgm:cxn modelId="{9AD362AF-2CAF-4AB4-8862-A0812478185A}" type="presParOf" srcId="{9B57CCA8-FD66-4F0D-A21B-16BEEB74E833}" destId="{A935A76E-75C7-4C3C-8751-138C1BFB5531}" srcOrd="15" destOrd="0" presId="urn:microsoft.com/office/officeart/2005/8/layout/cycle2"/>
    <dgm:cxn modelId="{CB7B1EF9-CC6D-4478-A3B2-9D3A48425267}" type="presParOf" srcId="{A935A76E-75C7-4C3C-8751-138C1BFB5531}" destId="{BE5CC3BB-02EA-4440-B469-9D0F06404558}" srcOrd="0" destOrd="0" presId="urn:microsoft.com/office/officeart/2005/8/layout/cycle2"/>
    <dgm:cxn modelId="{2A53DFBF-9BA2-4F03-ADA3-11BF7F71E693}" type="presParOf" srcId="{9B57CCA8-FD66-4F0D-A21B-16BEEB74E833}" destId="{4DBC8DC6-BAB7-4727-93F3-66DD92A1583E}" srcOrd="16" destOrd="0" presId="urn:microsoft.com/office/officeart/2005/8/layout/cycle2"/>
    <dgm:cxn modelId="{1840AE50-C525-404F-8775-0518FF069CCA}" type="presParOf" srcId="{9B57CCA8-FD66-4F0D-A21B-16BEEB74E833}" destId="{F18B5CBD-D306-4C43-AE55-93D1627B95D4}" srcOrd="17" destOrd="0" presId="urn:microsoft.com/office/officeart/2005/8/layout/cycle2"/>
    <dgm:cxn modelId="{A289B3E6-952C-446D-962A-C1F73008C258}" type="presParOf" srcId="{F18B5CBD-D306-4C43-AE55-93D1627B95D4}" destId="{EADFCC93-5692-468A-B160-2EDD0B171449}" srcOrd="0" destOrd="0" presId="urn:microsoft.com/office/officeart/2005/8/layout/cycle2"/>
    <dgm:cxn modelId="{8F8BDE63-3346-419F-B0DF-6E72883ED323}" type="presParOf" srcId="{9B57CCA8-FD66-4F0D-A21B-16BEEB74E833}" destId="{023DE67A-E5BC-4B8D-A572-D871917B7800}" srcOrd="18" destOrd="0" presId="urn:microsoft.com/office/officeart/2005/8/layout/cycle2"/>
    <dgm:cxn modelId="{AC61C045-989C-446C-86DF-7D5965E765FC}" type="presParOf" srcId="{9B57CCA8-FD66-4F0D-A21B-16BEEB74E833}" destId="{D0B57347-B181-4A20-9345-510C1776129A}" srcOrd="19" destOrd="0" presId="urn:microsoft.com/office/officeart/2005/8/layout/cycle2"/>
    <dgm:cxn modelId="{F23FD290-7738-459B-8BBA-DE25A94DE564}" type="presParOf" srcId="{D0B57347-B181-4A20-9345-510C1776129A}" destId="{7D01A7E9-EB7D-473C-A2A3-225BCF336B86}" srcOrd="0" destOrd="0" presId="urn:microsoft.com/office/officeart/2005/8/layout/cycle2"/>
    <dgm:cxn modelId="{32EA0176-F859-4C58-9F5E-3931DE6B8CB2}" type="presParOf" srcId="{9B57CCA8-FD66-4F0D-A21B-16BEEB74E833}" destId="{93E3443B-9B3A-4CDC-803F-730C322160D7}" srcOrd="20" destOrd="0" presId="urn:microsoft.com/office/officeart/2005/8/layout/cycle2"/>
    <dgm:cxn modelId="{D5A76000-9EBD-44FA-B0F4-F8F98A845897}" type="presParOf" srcId="{9B57CCA8-FD66-4F0D-A21B-16BEEB74E833}" destId="{8E53F37B-C7D9-4202-B988-830B22996746}" srcOrd="21" destOrd="0" presId="urn:microsoft.com/office/officeart/2005/8/layout/cycle2"/>
    <dgm:cxn modelId="{8B70D3E9-0519-4540-8CB5-E6A91202A08E}" type="presParOf" srcId="{8E53F37B-C7D9-4202-B988-830B22996746}" destId="{E4B1A33C-2A3B-41BE-8D28-5494C07C1F87}" srcOrd="0" destOrd="0" presId="urn:microsoft.com/office/officeart/2005/8/layout/cycle2"/>
    <dgm:cxn modelId="{E625BC86-AEDA-461F-99FC-50DA44759C3F}" type="presParOf" srcId="{9B57CCA8-FD66-4F0D-A21B-16BEEB74E833}" destId="{6BA9F6FF-2865-4059-BA57-E0C9AE201519}" srcOrd="22" destOrd="0" presId="urn:microsoft.com/office/officeart/2005/8/layout/cycle2"/>
    <dgm:cxn modelId="{E2258237-6737-4A68-B594-B19719DF2F79}" type="presParOf" srcId="{9B57CCA8-FD66-4F0D-A21B-16BEEB74E833}" destId="{776D115D-96F9-4E2C-A9C1-C220FE40B01D}" srcOrd="23" destOrd="0" presId="urn:microsoft.com/office/officeart/2005/8/layout/cycle2"/>
    <dgm:cxn modelId="{CC72682F-3C26-4552-8A99-50D212971B31}" type="presParOf" srcId="{776D115D-96F9-4E2C-A9C1-C220FE40B01D}" destId="{6FAA9DC9-9807-436D-813C-272CD53C3F6A}" srcOrd="0" destOrd="0" presId="urn:microsoft.com/office/officeart/2005/8/layout/cycle2"/>
    <dgm:cxn modelId="{6B401969-FA41-4934-85E5-56B00F3B25C3}" type="presParOf" srcId="{9B57CCA8-FD66-4F0D-A21B-16BEEB74E833}" destId="{94EEE689-54A9-492D-97B1-D89222B6F822}" srcOrd="24" destOrd="0" presId="urn:microsoft.com/office/officeart/2005/8/layout/cycle2"/>
    <dgm:cxn modelId="{6121D269-5DC0-4505-9BDE-DB9B4AAACB62}" type="presParOf" srcId="{9B57CCA8-FD66-4F0D-A21B-16BEEB74E833}" destId="{5E84BC2B-C89D-4FEE-B3FB-0FFAA0ABBB0B}" srcOrd="25" destOrd="0" presId="urn:microsoft.com/office/officeart/2005/8/layout/cycle2"/>
    <dgm:cxn modelId="{4D73BB12-BA07-4E1D-8257-7F7D81C475C3}" type="presParOf" srcId="{5E84BC2B-C89D-4FEE-B3FB-0FFAA0ABBB0B}" destId="{DAFEE0AA-12ED-4F33-A978-CC957A0C3C97}" srcOrd="0" destOrd="0" presId="urn:microsoft.com/office/officeart/2005/8/layout/cycle2"/>
    <dgm:cxn modelId="{BEA4B315-5EA4-461E-877C-2D9E6F4E75C6}" type="presParOf" srcId="{9B57CCA8-FD66-4F0D-A21B-16BEEB74E833}" destId="{B8C74C01-F26F-4EB8-ADBA-84CE88DFFB58}" srcOrd="26" destOrd="0" presId="urn:microsoft.com/office/officeart/2005/8/layout/cycle2"/>
    <dgm:cxn modelId="{134D19B7-9D70-4011-A570-3BC7711830D3}" type="presParOf" srcId="{9B57CCA8-FD66-4F0D-A21B-16BEEB74E833}" destId="{3997F275-CB83-4815-84E7-F2CD60184180}" srcOrd="27" destOrd="0" presId="urn:microsoft.com/office/officeart/2005/8/layout/cycle2"/>
    <dgm:cxn modelId="{0A651C4E-0027-4C60-83AF-DF5BB05C9194}" type="presParOf" srcId="{3997F275-CB83-4815-84E7-F2CD60184180}" destId="{48ACB0BF-CFCC-4D1D-ABEA-AEB93BBC1EDB}" srcOrd="0" destOrd="0" presId="urn:microsoft.com/office/officeart/2005/8/layout/cycle2"/>
    <dgm:cxn modelId="{B08AAF21-9B57-4107-9FB0-FC64B591E85D}" type="presParOf" srcId="{9B57CCA8-FD66-4F0D-A21B-16BEEB74E833}" destId="{33AA66C4-7515-42DF-9A81-DB1768BB4A8D}" srcOrd="28" destOrd="0" presId="urn:microsoft.com/office/officeart/2005/8/layout/cycle2"/>
    <dgm:cxn modelId="{ED116EF5-9C90-4308-8DCD-36208B75ED74}" type="presParOf" srcId="{9B57CCA8-FD66-4F0D-A21B-16BEEB74E833}" destId="{5CFA3FB6-F231-41F4-A43C-240D14EE5E44}" srcOrd="29" destOrd="0" presId="urn:microsoft.com/office/officeart/2005/8/layout/cycle2"/>
    <dgm:cxn modelId="{69A85A81-5015-410F-8209-72A5F5574F82}" type="presParOf" srcId="{5CFA3FB6-F231-41F4-A43C-240D14EE5E44}" destId="{C4DB3E18-F89D-4D2B-BBD6-5981294E6DC2}" srcOrd="0" destOrd="0" presId="urn:microsoft.com/office/officeart/2005/8/layout/cycle2"/>
    <dgm:cxn modelId="{4E318588-4936-447D-B0C4-441F586ED54B}" type="presParOf" srcId="{9B57CCA8-FD66-4F0D-A21B-16BEEB74E833}" destId="{FB7A11F2-FEAB-4154-9F2C-9ECEB77E2A53}" srcOrd="30" destOrd="0" presId="urn:microsoft.com/office/officeart/2005/8/layout/cycle2"/>
    <dgm:cxn modelId="{0656DCFC-AFF5-46D4-8834-004575365AC2}" type="presParOf" srcId="{9B57CCA8-FD66-4F0D-A21B-16BEEB74E833}" destId="{A13D7E59-0292-4B06-84CB-040CB0EB5B83}" srcOrd="31" destOrd="0" presId="urn:microsoft.com/office/officeart/2005/8/layout/cycle2"/>
    <dgm:cxn modelId="{E7AEE635-2DD3-4107-9835-2B17BFC06BA5}" type="presParOf" srcId="{A13D7E59-0292-4B06-84CB-040CB0EB5B83}" destId="{B5975D04-B174-4BAB-8480-2BA032538AD3}" srcOrd="0" destOrd="0" presId="urn:microsoft.com/office/officeart/2005/8/layout/cycle2"/>
    <dgm:cxn modelId="{8B1CA799-913F-4EF5-9341-865DA75D3FA5}" type="presParOf" srcId="{9B57CCA8-FD66-4F0D-A21B-16BEEB74E833}" destId="{F1348B17-8697-4273-AFA2-356300A728D2}" srcOrd="32" destOrd="0" presId="urn:microsoft.com/office/officeart/2005/8/layout/cycle2"/>
    <dgm:cxn modelId="{0C3F7B64-FC0B-4A29-A534-8827D039A874}" type="presParOf" srcId="{9B57CCA8-FD66-4F0D-A21B-16BEEB74E833}" destId="{E1CCE1CC-D303-49C8-946C-98BAF5A81085}" srcOrd="33" destOrd="0" presId="urn:microsoft.com/office/officeart/2005/8/layout/cycle2"/>
    <dgm:cxn modelId="{51697BE3-DB0E-4DDF-87CD-03033F6D8A5B}" type="presParOf" srcId="{E1CCE1CC-D303-49C8-946C-98BAF5A81085}" destId="{90764C40-83DA-4056-BEBC-94A670232E2A}" srcOrd="0" destOrd="0" presId="urn:microsoft.com/office/officeart/2005/8/layout/cycle2"/>
    <dgm:cxn modelId="{233F6279-DCBD-433E-A438-CE3447DD3B4C}" type="presParOf" srcId="{9B57CCA8-FD66-4F0D-A21B-16BEEB74E833}" destId="{497D044B-F32B-4A91-9F3F-E7A309BE8C68}" srcOrd="34" destOrd="0" presId="urn:microsoft.com/office/officeart/2005/8/layout/cycle2"/>
    <dgm:cxn modelId="{4821A2D7-FD94-419B-921A-CF02E68348E1}" type="presParOf" srcId="{9B57CCA8-FD66-4F0D-A21B-16BEEB74E833}" destId="{60853CD4-84BA-4D50-966C-90E81DEDE2C0}" srcOrd="35" destOrd="0" presId="urn:microsoft.com/office/officeart/2005/8/layout/cycle2"/>
    <dgm:cxn modelId="{D1D81387-128A-4704-BD24-CFB76B1DF3AA}" type="presParOf" srcId="{60853CD4-84BA-4D50-966C-90E81DEDE2C0}" destId="{1A07EE39-F5F2-421E-9181-5DC3F058BD55}" srcOrd="0" destOrd="0" presId="urn:microsoft.com/office/officeart/2005/8/layout/cycle2"/>
    <dgm:cxn modelId="{2F85BCAA-A7AD-4BF3-A232-85EB957403BD}" type="presParOf" srcId="{9B57CCA8-FD66-4F0D-A21B-16BEEB74E833}" destId="{01644311-D341-4053-8703-65D5945E3909}" srcOrd="36" destOrd="0" presId="urn:microsoft.com/office/officeart/2005/8/layout/cycle2"/>
    <dgm:cxn modelId="{D4E6224B-CA45-4184-9290-48F04017FD9B}" type="presParOf" srcId="{9B57CCA8-FD66-4F0D-A21B-16BEEB74E833}" destId="{BE8654C9-FF85-4B85-8973-B113410BF2F8}" srcOrd="37" destOrd="0" presId="urn:microsoft.com/office/officeart/2005/8/layout/cycle2"/>
    <dgm:cxn modelId="{A5ECEF79-A17C-4ABE-B892-811935F11756}" type="presParOf" srcId="{BE8654C9-FF85-4B85-8973-B113410BF2F8}" destId="{2462B4C7-AEC6-4AD6-8E28-DFE1EAA82739}" srcOrd="0" destOrd="0" presId="urn:microsoft.com/office/officeart/2005/8/layout/cycle2"/>
    <dgm:cxn modelId="{A66FA3A1-9371-4404-908A-643D9F002A8E}" type="presParOf" srcId="{9B57CCA8-FD66-4F0D-A21B-16BEEB74E833}" destId="{9E5827A6-796F-4052-A6BA-FBEDBCD6A83A}" srcOrd="38" destOrd="0" presId="urn:microsoft.com/office/officeart/2005/8/layout/cycle2"/>
    <dgm:cxn modelId="{AF0E2FC3-058E-4087-A457-440E38C5A09D}" type="presParOf" srcId="{9B57CCA8-FD66-4F0D-A21B-16BEEB74E833}" destId="{0D3BB81A-A9B1-4A0E-9C53-8EF711D44AF5}" srcOrd="39" destOrd="0" presId="urn:microsoft.com/office/officeart/2005/8/layout/cycle2"/>
    <dgm:cxn modelId="{92F7B689-3303-4950-922F-B2D27E8E578D}" type="presParOf" srcId="{0D3BB81A-A9B1-4A0E-9C53-8EF711D44AF5}" destId="{29DB6536-A013-44F9-9523-A740668CF72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81E685-AFCB-4A61-A4E9-797C5D39BE7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CF6D4D71-A1C8-4891-88C1-7C48743F959A}">
      <dgm:prSet/>
      <dgm:spPr/>
      <dgm:t>
        <a:bodyPr/>
        <a:lstStyle/>
        <a:p>
          <a:r>
            <a:rPr lang="en-IN"/>
            <a:t>Excel Files :</a:t>
          </a:r>
        </a:p>
      </dgm:t>
    </dgm:pt>
    <dgm:pt modelId="{74840549-88E7-44C0-8D7B-5ECDDDF850D2}" type="parTrans" cxnId="{9892BC45-4741-4233-A60D-4B0B797396D4}">
      <dgm:prSet/>
      <dgm:spPr/>
      <dgm:t>
        <a:bodyPr/>
        <a:lstStyle/>
        <a:p>
          <a:endParaRPr lang="en-IN"/>
        </a:p>
      </dgm:t>
    </dgm:pt>
    <dgm:pt modelId="{3DADB455-42C0-4F55-ADEC-54878FF667D1}" type="sibTrans" cxnId="{9892BC45-4741-4233-A60D-4B0B797396D4}">
      <dgm:prSet/>
      <dgm:spPr/>
      <dgm:t>
        <a:bodyPr/>
        <a:lstStyle/>
        <a:p>
          <a:endParaRPr lang="en-IN"/>
        </a:p>
      </dgm:t>
    </dgm:pt>
    <dgm:pt modelId="{BBF16A21-BE14-4FD3-9704-7EF394171835}">
      <dgm:prSet/>
      <dgm:spPr/>
      <dgm:t>
        <a:bodyPr/>
        <a:lstStyle/>
        <a:p>
          <a:r>
            <a:rPr lang="en-US"/>
            <a:t>PopulationPerCountry file contains the following columns:</a:t>
          </a:r>
          <a:endParaRPr lang="en-IN"/>
        </a:p>
      </dgm:t>
    </dgm:pt>
    <dgm:pt modelId="{CA5BC245-3A7E-43D7-8BC9-D828AB298151}" type="parTrans" cxnId="{AA505867-3514-49AB-89A4-E288BE6EAB4A}">
      <dgm:prSet/>
      <dgm:spPr/>
      <dgm:t>
        <a:bodyPr/>
        <a:lstStyle/>
        <a:p>
          <a:endParaRPr lang="en-IN"/>
        </a:p>
      </dgm:t>
    </dgm:pt>
    <dgm:pt modelId="{16956C64-E10F-4DED-A12E-56537F7FE72E}" type="sibTrans" cxnId="{AA505867-3514-49AB-89A4-E288BE6EAB4A}">
      <dgm:prSet/>
      <dgm:spPr/>
      <dgm:t>
        <a:bodyPr/>
        <a:lstStyle/>
        <a:p>
          <a:endParaRPr lang="en-IN"/>
        </a:p>
      </dgm:t>
    </dgm:pt>
    <dgm:pt modelId="{6C9E727A-EF71-475A-ADE6-3B609858FD4E}">
      <dgm:prSet/>
      <dgm:spPr/>
      <dgm:t>
        <a:bodyPr/>
        <a:lstStyle/>
        <a:p>
          <a:r>
            <a:rPr lang="en-US"/>
            <a:t>▪ Country Name</a:t>
          </a:r>
          <a:endParaRPr lang="en-IN"/>
        </a:p>
      </dgm:t>
    </dgm:pt>
    <dgm:pt modelId="{DFCBCB61-9C23-4551-85A8-1C62C2BD2866}" type="parTrans" cxnId="{F650C0FF-08E5-4D09-A6D8-6861562091F7}">
      <dgm:prSet/>
      <dgm:spPr/>
      <dgm:t>
        <a:bodyPr/>
        <a:lstStyle/>
        <a:p>
          <a:endParaRPr lang="en-IN"/>
        </a:p>
      </dgm:t>
    </dgm:pt>
    <dgm:pt modelId="{F74CF632-E30F-4123-9B64-574F831DB3DE}" type="sibTrans" cxnId="{F650C0FF-08E5-4D09-A6D8-6861562091F7}">
      <dgm:prSet/>
      <dgm:spPr/>
      <dgm:t>
        <a:bodyPr/>
        <a:lstStyle/>
        <a:p>
          <a:endParaRPr lang="en-IN"/>
        </a:p>
      </dgm:t>
    </dgm:pt>
    <dgm:pt modelId="{8AAE801F-054C-4CB0-80ED-7862E34DB20F}">
      <dgm:prSet/>
      <dgm:spPr/>
      <dgm:t>
        <a:bodyPr/>
        <a:lstStyle/>
        <a:p>
          <a:r>
            <a:rPr lang="en-US"/>
            <a:t>▪ Country Code</a:t>
          </a:r>
          <a:endParaRPr lang="en-IN"/>
        </a:p>
      </dgm:t>
    </dgm:pt>
    <dgm:pt modelId="{BBB238B3-BC88-4EF5-ADA5-5E0902237C69}" type="parTrans" cxnId="{0D81B4E9-B982-4D6D-943B-CC2B263699EE}">
      <dgm:prSet/>
      <dgm:spPr/>
      <dgm:t>
        <a:bodyPr/>
        <a:lstStyle/>
        <a:p>
          <a:endParaRPr lang="en-IN"/>
        </a:p>
      </dgm:t>
    </dgm:pt>
    <dgm:pt modelId="{3D05F3BB-EC39-4DEB-BF6E-391903ADCEF7}" type="sibTrans" cxnId="{0D81B4E9-B982-4D6D-943B-CC2B263699EE}">
      <dgm:prSet/>
      <dgm:spPr/>
      <dgm:t>
        <a:bodyPr/>
        <a:lstStyle/>
        <a:p>
          <a:endParaRPr lang="en-IN"/>
        </a:p>
      </dgm:t>
    </dgm:pt>
    <dgm:pt modelId="{42CF2E12-43A4-4717-966B-0CACFBC10FF7}">
      <dgm:prSet/>
      <dgm:spPr/>
      <dgm:t>
        <a:bodyPr/>
        <a:lstStyle/>
        <a:p>
          <a:r>
            <a:rPr lang="en-US"/>
            <a:t>▪ Indicator Name</a:t>
          </a:r>
          <a:endParaRPr lang="en-IN"/>
        </a:p>
      </dgm:t>
    </dgm:pt>
    <dgm:pt modelId="{C7C57E26-C4D4-481B-9881-A3FED59FF088}" type="parTrans" cxnId="{AA4B9356-4C60-48A6-888C-95EEA663A4EC}">
      <dgm:prSet/>
      <dgm:spPr/>
      <dgm:t>
        <a:bodyPr/>
        <a:lstStyle/>
        <a:p>
          <a:endParaRPr lang="en-IN"/>
        </a:p>
      </dgm:t>
    </dgm:pt>
    <dgm:pt modelId="{483279BA-AC24-4116-9470-0B71C404EF4D}" type="sibTrans" cxnId="{AA4B9356-4C60-48A6-888C-95EEA663A4EC}">
      <dgm:prSet/>
      <dgm:spPr/>
      <dgm:t>
        <a:bodyPr/>
        <a:lstStyle/>
        <a:p>
          <a:endParaRPr lang="en-IN"/>
        </a:p>
      </dgm:t>
    </dgm:pt>
    <dgm:pt modelId="{7389E902-4308-4FB3-A6DB-DC4D63CB62FC}">
      <dgm:prSet/>
      <dgm:spPr/>
      <dgm:t>
        <a:bodyPr/>
        <a:lstStyle/>
        <a:p>
          <a:r>
            <a:rPr lang="en-US"/>
            <a:t>▪ Indicator Code</a:t>
          </a:r>
          <a:endParaRPr lang="en-IN"/>
        </a:p>
      </dgm:t>
    </dgm:pt>
    <dgm:pt modelId="{ECCD093C-A438-4EAC-8D31-F1BDE7391346}" type="parTrans" cxnId="{0010743D-FCDA-4EB5-A454-2A1228C3721D}">
      <dgm:prSet/>
      <dgm:spPr/>
      <dgm:t>
        <a:bodyPr/>
        <a:lstStyle/>
        <a:p>
          <a:endParaRPr lang="en-IN"/>
        </a:p>
      </dgm:t>
    </dgm:pt>
    <dgm:pt modelId="{276484F4-E3BC-4C0C-8A0E-3F712502E1DD}" type="sibTrans" cxnId="{0010743D-FCDA-4EB5-A454-2A1228C3721D}">
      <dgm:prSet/>
      <dgm:spPr/>
      <dgm:t>
        <a:bodyPr/>
        <a:lstStyle/>
        <a:p>
          <a:endParaRPr lang="en-IN"/>
        </a:p>
      </dgm:t>
    </dgm:pt>
    <dgm:pt modelId="{B37FF38C-B9DB-4762-AD22-B888357E4CDB}">
      <dgm:prSet/>
      <dgm:spPr/>
      <dgm:t>
        <a:bodyPr/>
        <a:lstStyle/>
        <a:p>
          <a:r>
            <a:rPr lang="en-US"/>
            <a:t>▪ Population data from 1960 to 2017 for various indicators.</a:t>
          </a:r>
          <a:endParaRPr lang="en-IN"/>
        </a:p>
      </dgm:t>
    </dgm:pt>
    <dgm:pt modelId="{88317E5A-7B1F-49E9-A5ED-01ED3198364B}" type="parTrans" cxnId="{BDC5FED7-0DDE-4A6D-B140-2051A1FB38AE}">
      <dgm:prSet/>
      <dgm:spPr/>
      <dgm:t>
        <a:bodyPr/>
        <a:lstStyle/>
        <a:p>
          <a:endParaRPr lang="en-IN"/>
        </a:p>
      </dgm:t>
    </dgm:pt>
    <dgm:pt modelId="{3728D2A6-E087-46C4-ABD8-EEAF93B87C88}" type="sibTrans" cxnId="{BDC5FED7-0DDE-4A6D-B140-2051A1FB38AE}">
      <dgm:prSet/>
      <dgm:spPr/>
      <dgm:t>
        <a:bodyPr/>
        <a:lstStyle/>
        <a:p>
          <a:endParaRPr lang="en-IN"/>
        </a:p>
      </dgm:t>
    </dgm:pt>
    <dgm:pt modelId="{BF3D227B-8FF1-4198-8210-B76377D15F8F}" type="pres">
      <dgm:prSet presAssocID="{7981E685-AFCB-4A61-A4E9-797C5D39BE71}" presName="diagram" presStyleCnt="0">
        <dgm:presLayoutVars>
          <dgm:dir/>
          <dgm:resizeHandles val="exact"/>
        </dgm:presLayoutVars>
      </dgm:prSet>
      <dgm:spPr/>
    </dgm:pt>
    <dgm:pt modelId="{F0AC6638-2858-4739-B67D-5710F3741B06}" type="pres">
      <dgm:prSet presAssocID="{CF6D4D71-A1C8-4891-88C1-7C48743F959A}" presName="node" presStyleLbl="node1" presStyleIdx="0" presStyleCnt="7">
        <dgm:presLayoutVars>
          <dgm:bulletEnabled val="1"/>
        </dgm:presLayoutVars>
      </dgm:prSet>
      <dgm:spPr/>
    </dgm:pt>
    <dgm:pt modelId="{D4F6E224-9548-4C3E-8705-D6919B4FE9C0}" type="pres">
      <dgm:prSet presAssocID="{3DADB455-42C0-4F55-ADEC-54878FF667D1}" presName="sibTrans" presStyleCnt="0"/>
      <dgm:spPr/>
    </dgm:pt>
    <dgm:pt modelId="{62CE3A91-0564-4272-B6BC-89409B0D6A82}" type="pres">
      <dgm:prSet presAssocID="{BBF16A21-BE14-4FD3-9704-7EF394171835}" presName="node" presStyleLbl="node1" presStyleIdx="1" presStyleCnt="7">
        <dgm:presLayoutVars>
          <dgm:bulletEnabled val="1"/>
        </dgm:presLayoutVars>
      </dgm:prSet>
      <dgm:spPr/>
    </dgm:pt>
    <dgm:pt modelId="{48E3D08F-A647-4705-B1BF-D2CC30B83C68}" type="pres">
      <dgm:prSet presAssocID="{16956C64-E10F-4DED-A12E-56537F7FE72E}" presName="sibTrans" presStyleCnt="0"/>
      <dgm:spPr/>
    </dgm:pt>
    <dgm:pt modelId="{DD8F77E3-A727-4720-9EA8-E6521F556EAC}" type="pres">
      <dgm:prSet presAssocID="{6C9E727A-EF71-475A-ADE6-3B609858FD4E}" presName="node" presStyleLbl="node1" presStyleIdx="2" presStyleCnt="7">
        <dgm:presLayoutVars>
          <dgm:bulletEnabled val="1"/>
        </dgm:presLayoutVars>
      </dgm:prSet>
      <dgm:spPr/>
    </dgm:pt>
    <dgm:pt modelId="{8B509C3C-EC9D-4091-9429-64678FBD810B}" type="pres">
      <dgm:prSet presAssocID="{F74CF632-E30F-4123-9B64-574F831DB3DE}" presName="sibTrans" presStyleCnt="0"/>
      <dgm:spPr/>
    </dgm:pt>
    <dgm:pt modelId="{47BEC0CA-66B6-4A91-AC5C-6B326160E111}" type="pres">
      <dgm:prSet presAssocID="{8AAE801F-054C-4CB0-80ED-7862E34DB20F}" presName="node" presStyleLbl="node1" presStyleIdx="3" presStyleCnt="7">
        <dgm:presLayoutVars>
          <dgm:bulletEnabled val="1"/>
        </dgm:presLayoutVars>
      </dgm:prSet>
      <dgm:spPr/>
    </dgm:pt>
    <dgm:pt modelId="{F797566A-297B-4829-9EDD-EBB78829D380}" type="pres">
      <dgm:prSet presAssocID="{3D05F3BB-EC39-4DEB-BF6E-391903ADCEF7}" presName="sibTrans" presStyleCnt="0"/>
      <dgm:spPr/>
    </dgm:pt>
    <dgm:pt modelId="{B6C3DEA0-BD9D-44B3-9704-0B1D63F61A0F}" type="pres">
      <dgm:prSet presAssocID="{42CF2E12-43A4-4717-966B-0CACFBC10FF7}" presName="node" presStyleLbl="node1" presStyleIdx="4" presStyleCnt="7">
        <dgm:presLayoutVars>
          <dgm:bulletEnabled val="1"/>
        </dgm:presLayoutVars>
      </dgm:prSet>
      <dgm:spPr/>
    </dgm:pt>
    <dgm:pt modelId="{51064641-C52F-450E-9136-8A4A715EE662}" type="pres">
      <dgm:prSet presAssocID="{483279BA-AC24-4116-9470-0B71C404EF4D}" presName="sibTrans" presStyleCnt="0"/>
      <dgm:spPr/>
    </dgm:pt>
    <dgm:pt modelId="{AA118038-673E-4CB0-875F-F6B7164F38E5}" type="pres">
      <dgm:prSet presAssocID="{7389E902-4308-4FB3-A6DB-DC4D63CB62FC}" presName="node" presStyleLbl="node1" presStyleIdx="5" presStyleCnt="7">
        <dgm:presLayoutVars>
          <dgm:bulletEnabled val="1"/>
        </dgm:presLayoutVars>
      </dgm:prSet>
      <dgm:spPr/>
    </dgm:pt>
    <dgm:pt modelId="{EE67AD87-2786-4234-B89D-E598F00F8E53}" type="pres">
      <dgm:prSet presAssocID="{276484F4-E3BC-4C0C-8A0E-3F712502E1DD}" presName="sibTrans" presStyleCnt="0"/>
      <dgm:spPr/>
    </dgm:pt>
    <dgm:pt modelId="{EE903073-F4A0-43B6-AC04-46D51F8101E1}" type="pres">
      <dgm:prSet presAssocID="{B37FF38C-B9DB-4762-AD22-B888357E4CDB}" presName="node" presStyleLbl="node1" presStyleIdx="6" presStyleCnt="7">
        <dgm:presLayoutVars>
          <dgm:bulletEnabled val="1"/>
        </dgm:presLayoutVars>
      </dgm:prSet>
      <dgm:spPr/>
    </dgm:pt>
  </dgm:ptLst>
  <dgm:cxnLst>
    <dgm:cxn modelId="{5D583D14-6A04-4DE9-B5F9-4EEFDA8DCB53}" type="presOf" srcId="{7981E685-AFCB-4A61-A4E9-797C5D39BE71}" destId="{BF3D227B-8FF1-4198-8210-B76377D15F8F}" srcOrd="0" destOrd="0" presId="urn:microsoft.com/office/officeart/2005/8/layout/default"/>
    <dgm:cxn modelId="{12DE231D-F7B1-4855-9A5B-EF688D822800}" type="presOf" srcId="{CF6D4D71-A1C8-4891-88C1-7C48743F959A}" destId="{F0AC6638-2858-4739-B67D-5710F3741B06}" srcOrd="0" destOrd="0" presId="urn:microsoft.com/office/officeart/2005/8/layout/default"/>
    <dgm:cxn modelId="{0010743D-FCDA-4EB5-A454-2A1228C3721D}" srcId="{7981E685-AFCB-4A61-A4E9-797C5D39BE71}" destId="{7389E902-4308-4FB3-A6DB-DC4D63CB62FC}" srcOrd="5" destOrd="0" parTransId="{ECCD093C-A438-4EAC-8D31-F1BDE7391346}" sibTransId="{276484F4-E3BC-4C0C-8A0E-3F712502E1DD}"/>
    <dgm:cxn modelId="{9892BC45-4741-4233-A60D-4B0B797396D4}" srcId="{7981E685-AFCB-4A61-A4E9-797C5D39BE71}" destId="{CF6D4D71-A1C8-4891-88C1-7C48743F959A}" srcOrd="0" destOrd="0" parTransId="{74840549-88E7-44C0-8D7B-5ECDDDF850D2}" sibTransId="{3DADB455-42C0-4F55-ADEC-54878FF667D1}"/>
    <dgm:cxn modelId="{AA505867-3514-49AB-89A4-E288BE6EAB4A}" srcId="{7981E685-AFCB-4A61-A4E9-797C5D39BE71}" destId="{BBF16A21-BE14-4FD3-9704-7EF394171835}" srcOrd="1" destOrd="0" parTransId="{CA5BC245-3A7E-43D7-8BC9-D828AB298151}" sibTransId="{16956C64-E10F-4DED-A12E-56537F7FE72E}"/>
    <dgm:cxn modelId="{1CE74D75-362A-463B-BC69-D8D5FD89C2BC}" type="presOf" srcId="{42CF2E12-43A4-4717-966B-0CACFBC10FF7}" destId="{B6C3DEA0-BD9D-44B3-9704-0B1D63F61A0F}" srcOrd="0" destOrd="0" presId="urn:microsoft.com/office/officeart/2005/8/layout/default"/>
    <dgm:cxn modelId="{AA4B9356-4C60-48A6-888C-95EEA663A4EC}" srcId="{7981E685-AFCB-4A61-A4E9-797C5D39BE71}" destId="{42CF2E12-43A4-4717-966B-0CACFBC10FF7}" srcOrd="4" destOrd="0" parTransId="{C7C57E26-C4D4-481B-9881-A3FED59FF088}" sibTransId="{483279BA-AC24-4116-9470-0B71C404EF4D}"/>
    <dgm:cxn modelId="{22E7E357-4E97-475F-83CB-6CF932A19E52}" type="presOf" srcId="{7389E902-4308-4FB3-A6DB-DC4D63CB62FC}" destId="{AA118038-673E-4CB0-875F-F6B7164F38E5}" srcOrd="0" destOrd="0" presId="urn:microsoft.com/office/officeart/2005/8/layout/default"/>
    <dgm:cxn modelId="{9D09C4A1-D380-40A9-A37D-87BF921172C9}" type="presOf" srcId="{B37FF38C-B9DB-4762-AD22-B888357E4CDB}" destId="{EE903073-F4A0-43B6-AC04-46D51F8101E1}" srcOrd="0" destOrd="0" presId="urn:microsoft.com/office/officeart/2005/8/layout/default"/>
    <dgm:cxn modelId="{41B1C2A6-626E-4CB3-A29B-ED53DA4514CA}" type="presOf" srcId="{8AAE801F-054C-4CB0-80ED-7862E34DB20F}" destId="{47BEC0CA-66B6-4A91-AC5C-6B326160E111}" srcOrd="0" destOrd="0" presId="urn:microsoft.com/office/officeart/2005/8/layout/default"/>
    <dgm:cxn modelId="{03148DB2-35CE-40B3-B992-E7B9A4A8621E}" type="presOf" srcId="{BBF16A21-BE14-4FD3-9704-7EF394171835}" destId="{62CE3A91-0564-4272-B6BC-89409B0D6A82}" srcOrd="0" destOrd="0" presId="urn:microsoft.com/office/officeart/2005/8/layout/default"/>
    <dgm:cxn modelId="{BDC5FED7-0DDE-4A6D-B140-2051A1FB38AE}" srcId="{7981E685-AFCB-4A61-A4E9-797C5D39BE71}" destId="{B37FF38C-B9DB-4762-AD22-B888357E4CDB}" srcOrd="6" destOrd="0" parTransId="{88317E5A-7B1F-49E9-A5ED-01ED3198364B}" sibTransId="{3728D2A6-E087-46C4-ABD8-EEAF93B87C88}"/>
    <dgm:cxn modelId="{0D81B4E9-B982-4D6D-943B-CC2B263699EE}" srcId="{7981E685-AFCB-4A61-A4E9-797C5D39BE71}" destId="{8AAE801F-054C-4CB0-80ED-7862E34DB20F}" srcOrd="3" destOrd="0" parTransId="{BBB238B3-BC88-4EF5-ADA5-5E0902237C69}" sibTransId="{3D05F3BB-EC39-4DEB-BF6E-391903ADCEF7}"/>
    <dgm:cxn modelId="{9FF6A2EE-191F-4B9E-9AEC-ED148AD75C19}" type="presOf" srcId="{6C9E727A-EF71-475A-ADE6-3B609858FD4E}" destId="{DD8F77E3-A727-4720-9EA8-E6521F556EAC}" srcOrd="0" destOrd="0" presId="urn:microsoft.com/office/officeart/2005/8/layout/default"/>
    <dgm:cxn modelId="{F650C0FF-08E5-4D09-A6D8-6861562091F7}" srcId="{7981E685-AFCB-4A61-A4E9-797C5D39BE71}" destId="{6C9E727A-EF71-475A-ADE6-3B609858FD4E}" srcOrd="2" destOrd="0" parTransId="{DFCBCB61-9C23-4551-85A8-1C62C2BD2866}" sibTransId="{F74CF632-E30F-4123-9B64-574F831DB3DE}"/>
    <dgm:cxn modelId="{EEEA2295-8A37-4793-AA50-FF3FFC9DA914}" type="presParOf" srcId="{BF3D227B-8FF1-4198-8210-B76377D15F8F}" destId="{F0AC6638-2858-4739-B67D-5710F3741B06}" srcOrd="0" destOrd="0" presId="urn:microsoft.com/office/officeart/2005/8/layout/default"/>
    <dgm:cxn modelId="{C5DAE952-A10D-4E7B-A315-2E36125264C5}" type="presParOf" srcId="{BF3D227B-8FF1-4198-8210-B76377D15F8F}" destId="{D4F6E224-9548-4C3E-8705-D6919B4FE9C0}" srcOrd="1" destOrd="0" presId="urn:microsoft.com/office/officeart/2005/8/layout/default"/>
    <dgm:cxn modelId="{60AF9478-C1CD-43C6-A4E3-9E4F2DCB3E3E}" type="presParOf" srcId="{BF3D227B-8FF1-4198-8210-B76377D15F8F}" destId="{62CE3A91-0564-4272-B6BC-89409B0D6A82}" srcOrd="2" destOrd="0" presId="urn:microsoft.com/office/officeart/2005/8/layout/default"/>
    <dgm:cxn modelId="{CFCE383D-67F4-49A0-86A0-BFEFDFEBB5FA}" type="presParOf" srcId="{BF3D227B-8FF1-4198-8210-B76377D15F8F}" destId="{48E3D08F-A647-4705-B1BF-D2CC30B83C68}" srcOrd="3" destOrd="0" presId="urn:microsoft.com/office/officeart/2005/8/layout/default"/>
    <dgm:cxn modelId="{EE6DD607-2A9B-495D-94B7-816C4265CA1F}" type="presParOf" srcId="{BF3D227B-8FF1-4198-8210-B76377D15F8F}" destId="{DD8F77E3-A727-4720-9EA8-E6521F556EAC}" srcOrd="4" destOrd="0" presId="urn:microsoft.com/office/officeart/2005/8/layout/default"/>
    <dgm:cxn modelId="{96424722-F14B-4364-9E6E-6633AB81F302}" type="presParOf" srcId="{BF3D227B-8FF1-4198-8210-B76377D15F8F}" destId="{8B509C3C-EC9D-4091-9429-64678FBD810B}" srcOrd="5" destOrd="0" presId="urn:microsoft.com/office/officeart/2005/8/layout/default"/>
    <dgm:cxn modelId="{039417E5-FAD5-4BA9-B55A-C89D66D39963}" type="presParOf" srcId="{BF3D227B-8FF1-4198-8210-B76377D15F8F}" destId="{47BEC0CA-66B6-4A91-AC5C-6B326160E111}" srcOrd="6" destOrd="0" presId="urn:microsoft.com/office/officeart/2005/8/layout/default"/>
    <dgm:cxn modelId="{30EEEEED-2101-4DC3-93A5-C4CA64835193}" type="presParOf" srcId="{BF3D227B-8FF1-4198-8210-B76377D15F8F}" destId="{F797566A-297B-4829-9EDD-EBB78829D380}" srcOrd="7" destOrd="0" presId="urn:microsoft.com/office/officeart/2005/8/layout/default"/>
    <dgm:cxn modelId="{5D3E8DEB-22E5-43A4-8CB6-73CEC7A1AF92}" type="presParOf" srcId="{BF3D227B-8FF1-4198-8210-B76377D15F8F}" destId="{B6C3DEA0-BD9D-44B3-9704-0B1D63F61A0F}" srcOrd="8" destOrd="0" presId="urn:microsoft.com/office/officeart/2005/8/layout/default"/>
    <dgm:cxn modelId="{FC0CD4A5-201A-4E40-91F1-0F7EC0FD4317}" type="presParOf" srcId="{BF3D227B-8FF1-4198-8210-B76377D15F8F}" destId="{51064641-C52F-450E-9136-8A4A715EE662}" srcOrd="9" destOrd="0" presId="urn:microsoft.com/office/officeart/2005/8/layout/default"/>
    <dgm:cxn modelId="{717E872A-FF67-476E-8DBA-9FE778FF5D38}" type="presParOf" srcId="{BF3D227B-8FF1-4198-8210-B76377D15F8F}" destId="{AA118038-673E-4CB0-875F-F6B7164F38E5}" srcOrd="10" destOrd="0" presId="urn:microsoft.com/office/officeart/2005/8/layout/default"/>
    <dgm:cxn modelId="{48F0A2F3-F8B4-4247-97E3-7C5D3F6C2E05}" type="presParOf" srcId="{BF3D227B-8FF1-4198-8210-B76377D15F8F}" destId="{EE67AD87-2786-4234-B89D-E598F00F8E53}" srcOrd="11" destOrd="0" presId="urn:microsoft.com/office/officeart/2005/8/layout/default"/>
    <dgm:cxn modelId="{DD2036F9-8F66-46BE-A6EF-168FBBCE416F}" type="presParOf" srcId="{BF3D227B-8FF1-4198-8210-B76377D15F8F}" destId="{EE903073-F4A0-43B6-AC04-46D51F8101E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05B0DF-DA2D-483E-983E-8EE4EE7E964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28645E6-50CF-4705-BB6B-CBD7C5C89E6E}">
      <dgm:prSet/>
      <dgm:spPr/>
      <dgm:t>
        <a:bodyPr/>
        <a:lstStyle/>
        <a:p>
          <a:r>
            <a:rPr lang="en-IN"/>
            <a:t>MetaData file contains:</a:t>
          </a:r>
        </a:p>
      </dgm:t>
    </dgm:pt>
    <dgm:pt modelId="{6F659EC2-5738-4A1D-B1A6-29C4DC8E583A}" type="parTrans" cxnId="{7A71B2D3-E727-46B2-A31C-24AF5ADF35BA}">
      <dgm:prSet/>
      <dgm:spPr/>
      <dgm:t>
        <a:bodyPr/>
        <a:lstStyle/>
        <a:p>
          <a:endParaRPr lang="en-IN"/>
        </a:p>
      </dgm:t>
    </dgm:pt>
    <dgm:pt modelId="{94DF11DB-8DEA-4DD2-86F5-5DB7D8D467A0}" type="sibTrans" cxnId="{7A71B2D3-E727-46B2-A31C-24AF5ADF35BA}">
      <dgm:prSet/>
      <dgm:spPr/>
      <dgm:t>
        <a:bodyPr/>
        <a:lstStyle/>
        <a:p>
          <a:endParaRPr lang="en-IN"/>
        </a:p>
      </dgm:t>
    </dgm:pt>
    <dgm:pt modelId="{E4ADF48C-C46C-4FA9-BB73-EE143FDCEED7}">
      <dgm:prSet/>
      <dgm:spPr/>
      <dgm:t>
        <a:bodyPr/>
        <a:lstStyle/>
        <a:p>
          <a:r>
            <a:rPr lang="en-IN"/>
            <a:t>▪ Country Code</a:t>
          </a:r>
        </a:p>
      </dgm:t>
    </dgm:pt>
    <dgm:pt modelId="{24F69700-C79F-4930-BAE5-BF3AB8254723}" type="parTrans" cxnId="{24F491FE-6FB8-4EAD-9912-A0A67AC2AC3C}">
      <dgm:prSet/>
      <dgm:spPr/>
      <dgm:t>
        <a:bodyPr/>
        <a:lstStyle/>
        <a:p>
          <a:endParaRPr lang="en-IN"/>
        </a:p>
      </dgm:t>
    </dgm:pt>
    <dgm:pt modelId="{D59E7F0A-46DE-4910-B8D7-BA222B49A7FE}" type="sibTrans" cxnId="{24F491FE-6FB8-4EAD-9912-A0A67AC2AC3C}">
      <dgm:prSet/>
      <dgm:spPr/>
      <dgm:t>
        <a:bodyPr/>
        <a:lstStyle/>
        <a:p>
          <a:endParaRPr lang="en-IN"/>
        </a:p>
      </dgm:t>
    </dgm:pt>
    <dgm:pt modelId="{94D96849-4468-4C4D-BCF4-CB14D616F3A6}">
      <dgm:prSet/>
      <dgm:spPr/>
      <dgm:t>
        <a:bodyPr/>
        <a:lstStyle/>
        <a:p>
          <a:r>
            <a:rPr lang="en-IN"/>
            <a:t>▪ Region</a:t>
          </a:r>
        </a:p>
      </dgm:t>
    </dgm:pt>
    <dgm:pt modelId="{A2FE0849-DB18-40B0-846E-88633F1BAB5F}" type="parTrans" cxnId="{7BCF7A4B-EFFD-442E-9B70-47741AED73A8}">
      <dgm:prSet/>
      <dgm:spPr/>
      <dgm:t>
        <a:bodyPr/>
        <a:lstStyle/>
        <a:p>
          <a:endParaRPr lang="en-IN"/>
        </a:p>
      </dgm:t>
    </dgm:pt>
    <dgm:pt modelId="{C5DC869C-CA79-4392-80F1-35754D132336}" type="sibTrans" cxnId="{7BCF7A4B-EFFD-442E-9B70-47741AED73A8}">
      <dgm:prSet/>
      <dgm:spPr/>
      <dgm:t>
        <a:bodyPr/>
        <a:lstStyle/>
        <a:p>
          <a:endParaRPr lang="en-IN"/>
        </a:p>
      </dgm:t>
    </dgm:pt>
    <dgm:pt modelId="{E47B24A5-7D2B-4653-8AAB-A92DCD937258}">
      <dgm:prSet/>
      <dgm:spPr/>
      <dgm:t>
        <a:bodyPr/>
        <a:lstStyle/>
        <a:p>
          <a:r>
            <a:rPr lang="en-IN"/>
            <a:t>▪ Income Group</a:t>
          </a:r>
        </a:p>
      </dgm:t>
    </dgm:pt>
    <dgm:pt modelId="{ED75797A-263C-4A48-BA4C-D0853F0A772E}" type="parTrans" cxnId="{2E6AD730-74C7-41EA-9B55-71AA970F44CA}">
      <dgm:prSet/>
      <dgm:spPr/>
      <dgm:t>
        <a:bodyPr/>
        <a:lstStyle/>
        <a:p>
          <a:endParaRPr lang="en-IN"/>
        </a:p>
      </dgm:t>
    </dgm:pt>
    <dgm:pt modelId="{5432FC3D-21B4-4ABE-B74C-474EEBCAD10E}" type="sibTrans" cxnId="{2E6AD730-74C7-41EA-9B55-71AA970F44CA}">
      <dgm:prSet/>
      <dgm:spPr/>
      <dgm:t>
        <a:bodyPr/>
        <a:lstStyle/>
        <a:p>
          <a:endParaRPr lang="en-IN"/>
        </a:p>
      </dgm:t>
    </dgm:pt>
    <dgm:pt modelId="{3B2DF0EC-9260-4C4E-95EC-863F88B845EC}">
      <dgm:prSet/>
      <dgm:spPr/>
      <dgm:t>
        <a:bodyPr/>
        <a:lstStyle/>
        <a:p>
          <a:r>
            <a:rPr lang="en-IN"/>
            <a:t>▪ Special Notes</a:t>
          </a:r>
        </a:p>
      </dgm:t>
    </dgm:pt>
    <dgm:pt modelId="{9D9F4F3A-8FA0-4793-B6FC-F2DEF1713237}" type="parTrans" cxnId="{30AD09C6-285D-4FBF-9C59-5AB967F212C8}">
      <dgm:prSet/>
      <dgm:spPr/>
      <dgm:t>
        <a:bodyPr/>
        <a:lstStyle/>
        <a:p>
          <a:endParaRPr lang="en-IN"/>
        </a:p>
      </dgm:t>
    </dgm:pt>
    <dgm:pt modelId="{65AD7B04-1651-4FCE-B913-BE8E82F41BA1}" type="sibTrans" cxnId="{30AD09C6-285D-4FBF-9C59-5AB967F212C8}">
      <dgm:prSet/>
      <dgm:spPr/>
      <dgm:t>
        <a:bodyPr/>
        <a:lstStyle/>
        <a:p>
          <a:endParaRPr lang="en-IN"/>
        </a:p>
      </dgm:t>
    </dgm:pt>
    <dgm:pt modelId="{59172FDC-FC2F-494C-9BC5-F16127FEB51B}">
      <dgm:prSet/>
      <dgm:spPr/>
      <dgm:t>
        <a:bodyPr/>
        <a:lstStyle/>
        <a:p>
          <a:r>
            <a:rPr lang="en-IN"/>
            <a:t>▪ Country Name</a:t>
          </a:r>
        </a:p>
      </dgm:t>
    </dgm:pt>
    <dgm:pt modelId="{EA57D469-7908-4F6C-B29F-0DA3CC564967}" type="parTrans" cxnId="{89E4E3E1-DED4-46A9-AB5B-1390CFFCFDE9}">
      <dgm:prSet/>
      <dgm:spPr/>
      <dgm:t>
        <a:bodyPr/>
        <a:lstStyle/>
        <a:p>
          <a:endParaRPr lang="en-IN"/>
        </a:p>
      </dgm:t>
    </dgm:pt>
    <dgm:pt modelId="{D4BF4C14-F560-4DC8-AD5F-7BD9A3D6B475}" type="sibTrans" cxnId="{89E4E3E1-DED4-46A9-AB5B-1390CFFCFDE9}">
      <dgm:prSet/>
      <dgm:spPr/>
      <dgm:t>
        <a:bodyPr/>
        <a:lstStyle/>
        <a:p>
          <a:endParaRPr lang="en-IN"/>
        </a:p>
      </dgm:t>
    </dgm:pt>
    <dgm:pt modelId="{FE2567F6-A57C-497C-BA5A-59CB4CB5F421}" type="pres">
      <dgm:prSet presAssocID="{C105B0DF-DA2D-483E-983E-8EE4EE7E964E}" presName="CompostProcess" presStyleCnt="0">
        <dgm:presLayoutVars>
          <dgm:dir/>
          <dgm:resizeHandles val="exact"/>
        </dgm:presLayoutVars>
      </dgm:prSet>
      <dgm:spPr/>
    </dgm:pt>
    <dgm:pt modelId="{7E3F7C06-2EE5-4E61-A40A-17792EE2E789}" type="pres">
      <dgm:prSet presAssocID="{C105B0DF-DA2D-483E-983E-8EE4EE7E964E}" presName="arrow" presStyleLbl="bgShp" presStyleIdx="0" presStyleCnt="1" custLinFactNeighborX="-3549" custLinFactNeighborY="-43454"/>
      <dgm:spPr/>
    </dgm:pt>
    <dgm:pt modelId="{513FC704-E430-4213-A1A9-742D8612B5DC}" type="pres">
      <dgm:prSet presAssocID="{C105B0DF-DA2D-483E-983E-8EE4EE7E964E}" presName="linearProcess" presStyleCnt="0"/>
      <dgm:spPr/>
    </dgm:pt>
    <dgm:pt modelId="{A0240A84-E25A-4595-887B-6B9B4E5BA368}" type="pres">
      <dgm:prSet presAssocID="{528645E6-50CF-4705-BB6B-CBD7C5C89E6E}" presName="textNode" presStyleLbl="node1" presStyleIdx="0" presStyleCnt="6">
        <dgm:presLayoutVars>
          <dgm:bulletEnabled val="1"/>
        </dgm:presLayoutVars>
      </dgm:prSet>
      <dgm:spPr/>
    </dgm:pt>
    <dgm:pt modelId="{E9459B6D-5A6D-44B8-9604-805F6CFB3B33}" type="pres">
      <dgm:prSet presAssocID="{94DF11DB-8DEA-4DD2-86F5-5DB7D8D467A0}" presName="sibTrans" presStyleCnt="0"/>
      <dgm:spPr/>
    </dgm:pt>
    <dgm:pt modelId="{80DF13FC-EBAE-4417-9306-5038F834C3F7}" type="pres">
      <dgm:prSet presAssocID="{E4ADF48C-C46C-4FA9-BB73-EE143FDCEED7}" presName="textNode" presStyleLbl="node1" presStyleIdx="1" presStyleCnt="6">
        <dgm:presLayoutVars>
          <dgm:bulletEnabled val="1"/>
        </dgm:presLayoutVars>
      </dgm:prSet>
      <dgm:spPr/>
    </dgm:pt>
    <dgm:pt modelId="{9130EC1A-40B3-4418-AF16-A34B690E5CCB}" type="pres">
      <dgm:prSet presAssocID="{D59E7F0A-46DE-4910-B8D7-BA222B49A7FE}" presName="sibTrans" presStyleCnt="0"/>
      <dgm:spPr/>
    </dgm:pt>
    <dgm:pt modelId="{2E8410B2-3003-4282-B29D-93250EBFE41C}" type="pres">
      <dgm:prSet presAssocID="{94D96849-4468-4C4D-BCF4-CB14D616F3A6}" presName="textNode" presStyleLbl="node1" presStyleIdx="2" presStyleCnt="6">
        <dgm:presLayoutVars>
          <dgm:bulletEnabled val="1"/>
        </dgm:presLayoutVars>
      </dgm:prSet>
      <dgm:spPr/>
    </dgm:pt>
    <dgm:pt modelId="{928DFD85-4458-461C-B5C5-0F01C539F3FE}" type="pres">
      <dgm:prSet presAssocID="{C5DC869C-CA79-4392-80F1-35754D132336}" presName="sibTrans" presStyleCnt="0"/>
      <dgm:spPr/>
    </dgm:pt>
    <dgm:pt modelId="{19312D2A-6DAA-4ECE-81E2-CF6706B9F501}" type="pres">
      <dgm:prSet presAssocID="{E47B24A5-7D2B-4653-8AAB-A92DCD937258}" presName="textNode" presStyleLbl="node1" presStyleIdx="3" presStyleCnt="6">
        <dgm:presLayoutVars>
          <dgm:bulletEnabled val="1"/>
        </dgm:presLayoutVars>
      </dgm:prSet>
      <dgm:spPr/>
    </dgm:pt>
    <dgm:pt modelId="{3497591E-B5CB-4EED-8E5A-98A6C905A119}" type="pres">
      <dgm:prSet presAssocID="{5432FC3D-21B4-4ABE-B74C-474EEBCAD10E}" presName="sibTrans" presStyleCnt="0"/>
      <dgm:spPr/>
    </dgm:pt>
    <dgm:pt modelId="{25477027-6E1E-472E-9820-F077E27863A3}" type="pres">
      <dgm:prSet presAssocID="{3B2DF0EC-9260-4C4E-95EC-863F88B845EC}" presName="textNode" presStyleLbl="node1" presStyleIdx="4" presStyleCnt="6">
        <dgm:presLayoutVars>
          <dgm:bulletEnabled val="1"/>
        </dgm:presLayoutVars>
      </dgm:prSet>
      <dgm:spPr/>
    </dgm:pt>
    <dgm:pt modelId="{05E5E5C7-8FA7-4457-8496-6881CC2AD747}" type="pres">
      <dgm:prSet presAssocID="{65AD7B04-1651-4FCE-B913-BE8E82F41BA1}" presName="sibTrans" presStyleCnt="0"/>
      <dgm:spPr/>
    </dgm:pt>
    <dgm:pt modelId="{8439CE3A-E79A-4D2A-89D1-2A704EF5777D}" type="pres">
      <dgm:prSet presAssocID="{59172FDC-FC2F-494C-9BC5-F16127FEB51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EDEA7A19-B466-4713-9D82-9C5D3AE441AB}" type="presOf" srcId="{E4ADF48C-C46C-4FA9-BB73-EE143FDCEED7}" destId="{80DF13FC-EBAE-4417-9306-5038F834C3F7}" srcOrd="0" destOrd="0" presId="urn:microsoft.com/office/officeart/2005/8/layout/hProcess9"/>
    <dgm:cxn modelId="{2E6AD730-74C7-41EA-9B55-71AA970F44CA}" srcId="{C105B0DF-DA2D-483E-983E-8EE4EE7E964E}" destId="{E47B24A5-7D2B-4653-8AAB-A92DCD937258}" srcOrd="3" destOrd="0" parTransId="{ED75797A-263C-4A48-BA4C-D0853F0A772E}" sibTransId="{5432FC3D-21B4-4ABE-B74C-474EEBCAD10E}"/>
    <dgm:cxn modelId="{CF76EB4A-5AEA-4D7F-8176-37D2423DB67D}" type="presOf" srcId="{59172FDC-FC2F-494C-9BC5-F16127FEB51B}" destId="{8439CE3A-E79A-4D2A-89D1-2A704EF5777D}" srcOrd="0" destOrd="0" presId="urn:microsoft.com/office/officeart/2005/8/layout/hProcess9"/>
    <dgm:cxn modelId="{7BCF7A4B-EFFD-442E-9B70-47741AED73A8}" srcId="{C105B0DF-DA2D-483E-983E-8EE4EE7E964E}" destId="{94D96849-4468-4C4D-BCF4-CB14D616F3A6}" srcOrd="2" destOrd="0" parTransId="{A2FE0849-DB18-40B0-846E-88633F1BAB5F}" sibTransId="{C5DC869C-CA79-4392-80F1-35754D132336}"/>
    <dgm:cxn modelId="{90E1F44D-A46A-4FED-948F-BA3059EBD92D}" type="presOf" srcId="{528645E6-50CF-4705-BB6B-CBD7C5C89E6E}" destId="{A0240A84-E25A-4595-887B-6B9B4E5BA368}" srcOrd="0" destOrd="0" presId="urn:microsoft.com/office/officeart/2005/8/layout/hProcess9"/>
    <dgm:cxn modelId="{7244577D-5956-4304-81A6-5DA8D2BC3EC2}" type="presOf" srcId="{3B2DF0EC-9260-4C4E-95EC-863F88B845EC}" destId="{25477027-6E1E-472E-9820-F077E27863A3}" srcOrd="0" destOrd="0" presId="urn:microsoft.com/office/officeart/2005/8/layout/hProcess9"/>
    <dgm:cxn modelId="{A22E41A1-09A6-4F6F-9538-550E38B68C90}" type="presOf" srcId="{C105B0DF-DA2D-483E-983E-8EE4EE7E964E}" destId="{FE2567F6-A57C-497C-BA5A-59CB4CB5F421}" srcOrd="0" destOrd="0" presId="urn:microsoft.com/office/officeart/2005/8/layout/hProcess9"/>
    <dgm:cxn modelId="{30AD09C6-285D-4FBF-9C59-5AB967F212C8}" srcId="{C105B0DF-DA2D-483E-983E-8EE4EE7E964E}" destId="{3B2DF0EC-9260-4C4E-95EC-863F88B845EC}" srcOrd="4" destOrd="0" parTransId="{9D9F4F3A-8FA0-4793-B6FC-F2DEF1713237}" sibTransId="{65AD7B04-1651-4FCE-B913-BE8E82F41BA1}"/>
    <dgm:cxn modelId="{7A71B2D3-E727-46B2-A31C-24AF5ADF35BA}" srcId="{C105B0DF-DA2D-483E-983E-8EE4EE7E964E}" destId="{528645E6-50CF-4705-BB6B-CBD7C5C89E6E}" srcOrd="0" destOrd="0" parTransId="{6F659EC2-5738-4A1D-B1A6-29C4DC8E583A}" sibTransId="{94DF11DB-8DEA-4DD2-86F5-5DB7D8D467A0}"/>
    <dgm:cxn modelId="{89E4E3E1-DED4-46A9-AB5B-1390CFFCFDE9}" srcId="{C105B0DF-DA2D-483E-983E-8EE4EE7E964E}" destId="{59172FDC-FC2F-494C-9BC5-F16127FEB51B}" srcOrd="5" destOrd="0" parTransId="{EA57D469-7908-4F6C-B29F-0DA3CC564967}" sibTransId="{D4BF4C14-F560-4DC8-AD5F-7BD9A3D6B475}"/>
    <dgm:cxn modelId="{21721BF1-41B1-42C6-9DB9-6EBD029BBF10}" type="presOf" srcId="{94D96849-4468-4C4D-BCF4-CB14D616F3A6}" destId="{2E8410B2-3003-4282-B29D-93250EBFE41C}" srcOrd="0" destOrd="0" presId="urn:microsoft.com/office/officeart/2005/8/layout/hProcess9"/>
    <dgm:cxn modelId="{FC7FF1FB-AADD-4F7B-8572-C7228434371F}" type="presOf" srcId="{E47B24A5-7D2B-4653-8AAB-A92DCD937258}" destId="{19312D2A-6DAA-4ECE-81E2-CF6706B9F501}" srcOrd="0" destOrd="0" presId="urn:microsoft.com/office/officeart/2005/8/layout/hProcess9"/>
    <dgm:cxn modelId="{24F491FE-6FB8-4EAD-9912-A0A67AC2AC3C}" srcId="{C105B0DF-DA2D-483E-983E-8EE4EE7E964E}" destId="{E4ADF48C-C46C-4FA9-BB73-EE143FDCEED7}" srcOrd="1" destOrd="0" parTransId="{24F69700-C79F-4930-BAE5-BF3AB8254723}" sibTransId="{D59E7F0A-46DE-4910-B8D7-BA222B49A7FE}"/>
    <dgm:cxn modelId="{F1D09D25-43EF-4B07-AA7A-6377F669BEF2}" type="presParOf" srcId="{FE2567F6-A57C-497C-BA5A-59CB4CB5F421}" destId="{7E3F7C06-2EE5-4E61-A40A-17792EE2E789}" srcOrd="0" destOrd="0" presId="urn:microsoft.com/office/officeart/2005/8/layout/hProcess9"/>
    <dgm:cxn modelId="{247C04FD-8B8C-42B6-A5A7-9BDC6B2B8690}" type="presParOf" srcId="{FE2567F6-A57C-497C-BA5A-59CB4CB5F421}" destId="{513FC704-E430-4213-A1A9-742D8612B5DC}" srcOrd="1" destOrd="0" presId="urn:microsoft.com/office/officeart/2005/8/layout/hProcess9"/>
    <dgm:cxn modelId="{052BC1B2-00C5-49BE-B160-E65D5838662C}" type="presParOf" srcId="{513FC704-E430-4213-A1A9-742D8612B5DC}" destId="{A0240A84-E25A-4595-887B-6B9B4E5BA368}" srcOrd="0" destOrd="0" presId="urn:microsoft.com/office/officeart/2005/8/layout/hProcess9"/>
    <dgm:cxn modelId="{B6D50099-56F1-4620-9F2E-6D6E442B44FB}" type="presParOf" srcId="{513FC704-E430-4213-A1A9-742D8612B5DC}" destId="{E9459B6D-5A6D-44B8-9604-805F6CFB3B33}" srcOrd="1" destOrd="0" presId="urn:microsoft.com/office/officeart/2005/8/layout/hProcess9"/>
    <dgm:cxn modelId="{16080F08-F2DC-4048-8490-0D9D62C43E6A}" type="presParOf" srcId="{513FC704-E430-4213-A1A9-742D8612B5DC}" destId="{80DF13FC-EBAE-4417-9306-5038F834C3F7}" srcOrd="2" destOrd="0" presId="urn:microsoft.com/office/officeart/2005/8/layout/hProcess9"/>
    <dgm:cxn modelId="{F2B7A838-F698-4F2E-9DD9-2AFDEF37283E}" type="presParOf" srcId="{513FC704-E430-4213-A1A9-742D8612B5DC}" destId="{9130EC1A-40B3-4418-AF16-A34B690E5CCB}" srcOrd="3" destOrd="0" presId="urn:microsoft.com/office/officeart/2005/8/layout/hProcess9"/>
    <dgm:cxn modelId="{3D6639EB-74A8-47E0-A022-E2A74ED57D63}" type="presParOf" srcId="{513FC704-E430-4213-A1A9-742D8612B5DC}" destId="{2E8410B2-3003-4282-B29D-93250EBFE41C}" srcOrd="4" destOrd="0" presId="urn:microsoft.com/office/officeart/2005/8/layout/hProcess9"/>
    <dgm:cxn modelId="{562DD963-A93A-46B2-B99F-2372679407F2}" type="presParOf" srcId="{513FC704-E430-4213-A1A9-742D8612B5DC}" destId="{928DFD85-4458-461C-B5C5-0F01C539F3FE}" srcOrd="5" destOrd="0" presId="urn:microsoft.com/office/officeart/2005/8/layout/hProcess9"/>
    <dgm:cxn modelId="{3DE518F5-1699-4BCB-93FE-D006BA6D1377}" type="presParOf" srcId="{513FC704-E430-4213-A1A9-742D8612B5DC}" destId="{19312D2A-6DAA-4ECE-81E2-CF6706B9F501}" srcOrd="6" destOrd="0" presId="urn:microsoft.com/office/officeart/2005/8/layout/hProcess9"/>
    <dgm:cxn modelId="{4DCFE816-0E32-456F-9927-AD0A2DA8943A}" type="presParOf" srcId="{513FC704-E430-4213-A1A9-742D8612B5DC}" destId="{3497591E-B5CB-4EED-8E5A-98A6C905A119}" srcOrd="7" destOrd="0" presId="urn:microsoft.com/office/officeart/2005/8/layout/hProcess9"/>
    <dgm:cxn modelId="{C07180A6-137F-4FD9-9D1D-613C3981BCC6}" type="presParOf" srcId="{513FC704-E430-4213-A1A9-742D8612B5DC}" destId="{25477027-6E1E-472E-9820-F077E27863A3}" srcOrd="8" destOrd="0" presId="urn:microsoft.com/office/officeart/2005/8/layout/hProcess9"/>
    <dgm:cxn modelId="{84CB499D-852F-4990-8440-53EF23BAE09B}" type="presParOf" srcId="{513FC704-E430-4213-A1A9-742D8612B5DC}" destId="{05E5E5C7-8FA7-4457-8496-6881CC2AD747}" srcOrd="9" destOrd="0" presId="urn:microsoft.com/office/officeart/2005/8/layout/hProcess9"/>
    <dgm:cxn modelId="{080512A4-5A56-4CD4-BFAA-5DAC35666DFD}" type="presParOf" srcId="{513FC704-E430-4213-A1A9-742D8612B5DC}" destId="{8439CE3A-E79A-4D2A-89D1-2A704EF5777D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44953A-D4E4-4F74-B71A-2AB9386C183D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50245B56-DCCC-4025-BBC8-4574BCDA802C}">
      <dgm:prSet/>
      <dgm:spPr/>
      <dgm:t>
        <a:bodyPr/>
        <a:lstStyle/>
        <a:p>
          <a:r>
            <a:rPr lang="en-IN"/>
            <a:t>GDP by Country 1960-2016 file contains:</a:t>
          </a:r>
        </a:p>
      </dgm:t>
    </dgm:pt>
    <dgm:pt modelId="{0E21F5E6-025C-495F-A625-7675BDA12EC0}" type="parTrans" cxnId="{908DA906-0CCC-457E-8A42-3BF600E4CA78}">
      <dgm:prSet/>
      <dgm:spPr/>
      <dgm:t>
        <a:bodyPr/>
        <a:lstStyle/>
        <a:p>
          <a:endParaRPr lang="en-IN"/>
        </a:p>
      </dgm:t>
    </dgm:pt>
    <dgm:pt modelId="{4E28E509-525E-4A4F-B3DC-558912ADA5F4}" type="sibTrans" cxnId="{908DA906-0CCC-457E-8A42-3BF600E4CA78}">
      <dgm:prSet/>
      <dgm:spPr/>
      <dgm:t>
        <a:bodyPr/>
        <a:lstStyle/>
        <a:p>
          <a:endParaRPr lang="en-IN"/>
        </a:p>
      </dgm:t>
    </dgm:pt>
    <dgm:pt modelId="{EF6D4AB9-0124-40FD-B015-CFA799FC94E0}">
      <dgm:prSet/>
      <dgm:spPr/>
      <dgm:t>
        <a:bodyPr/>
        <a:lstStyle/>
        <a:p>
          <a:r>
            <a:rPr lang="en-IN"/>
            <a:t>▪ Country Name</a:t>
          </a:r>
        </a:p>
      </dgm:t>
    </dgm:pt>
    <dgm:pt modelId="{F88853F8-1923-4508-9DFA-5EA86329EAA3}" type="parTrans" cxnId="{F01FDA58-40DF-4D29-B8FD-99A5F7AD895D}">
      <dgm:prSet/>
      <dgm:spPr/>
      <dgm:t>
        <a:bodyPr/>
        <a:lstStyle/>
        <a:p>
          <a:endParaRPr lang="en-IN"/>
        </a:p>
      </dgm:t>
    </dgm:pt>
    <dgm:pt modelId="{15C71956-DF13-489A-8D6A-3806A9E9C099}" type="sibTrans" cxnId="{F01FDA58-40DF-4D29-B8FD-99A5F7AD895D}">
      <dgm:prSet/>
      <dgm:spPr/>
      <dgm:t>
        <a:bodyPr/>
        <a:lstStyle/>
        <a:p>
          <a:endParaRPr lang="en-IN"/>
        </a:p>
      </dgm:t>
    </dgm:pt>
    <dgm:pt modelId="{487D9A49-8A81-459A-97B4-907162F179DD}">
      <dgm:prSet/>
      <dgm:spPr/>
      <dgm:t>
        <a:bodyPr/>
        <a:lstStyle/>
        <a:p>
          <a:r>
            <a:rPr lang="en-IN"/>
            <a:t>▪ Country Code</a:t>
          </a:r>
        </a:p>
      </dgm:t>
    </dgm:pt>
    <dgm:pt modelId="{3A596562-7DFD-471C-9841-295429B4D591}" type="parTrans" cxnId="{567040F1-470F-4FE4-8C3D-1DE74205A8E1}">
      <dgm:prSet/>
      <dgm:spPr/>
      <dgm:t>
        <a:bodyPr/>
        <a:lstStyle/>
        <a:p>
          <a:endParaRPr lang="en-IN"/>
        </a:p>
      </dgm:t>
    </dgm:pt>
    <dgm:pt modelId="{941E7FFF-2C2D-45F1-9358-0BDBC955F66D}" type="sibTrans" cxnId="{567040F1-470F-4FE4-8C3D-1DE74205A8E1}">
      <dgm:prSet/>
      <dgm:spPr/>
      <dgm:t>
        <a:bodyPr/>
        <a:lstStyle/>
        <a:p>
          <a:endParaRPr lang="en-IN"/>
        </a:p>
      </dgm:t>
    </dgm:pt>
    <dgm:pt modelId="{3FEBC968-65BB-4729-92D6-1A25F5DBDE5E}">
      <dgm:prSet/>
      <dgm:spPr/>
      <dgm:t>
        <a:bodyPr/>
        <a:lstStyle/>
        <a:p>
          <a:r>
            <a:rPr lang="en-IN"/>
            <a:t>▪ Indicator Name</a:t>
          </a:r>
        </a:p>
      </dgm:t>
    </dgm:pt>
    <dgm:pt modelId="{10B13376-BD35-4FBA-BC2D-F6E56D848D40}" type="parTrans" cxnId="{8AB5AB02-565F-418B-9CD3-F0ACFDE56D72}">
      <dgm:prSet/>
      <dgm:spPr/>
      <dgm:t>
        <a:bodyPr/>
        <a:lstStyle/>
        <a:p>
          <a:endParaRPr lang="en-IN"/>
        </a:p>
      </dgm:t>
    </dgm:pt>
    <dgm:pt modelId="{85CBDC44-04A8-44B0-B87C-0CAECA4C3A2A}" type="sibTrans" cxnId="{8AB5AB02-565F-418B-9CD3-F0ACFDE56D72}">
      <dgm:prSet/>
      <dgm:spPr/>
      <dgm:t>
        <a:bodyPr/>
        <a:lstStyle/>
        <a:p>
          <a:endParaRPr lang="en-IN"/>
        </a:p>
      </dgm:t>
    </dgm:pt>
    <dgm:pt modelId="{017F1759-539A-4F1E-AE19-B4A443C07B2C}">
      <dgm:prSet/>
      <dgm:spPr/>
      <dgm:t>
        <a:bodyPr/>
        <a:lstStyle/>
        <a:p>
          <a:r>
            <a:rPr lang="en-IN"/>
            <a:t>▪ Indicator Code</a:t>
          </a:r>
        </a:p>
      </dgm:t>
    </dgm:pt>
    <dgm:pt modelId="{40311A23-1BFA-4A71-AD39-F541937E83FD}" type="parTrans" cxnId="{5DEF07AB-30D7-4E4F-8416-F1CB3615274E}">
      <dgm:prSet/>
      <dgm:spPr/>
      <dgm:t>
        <a:bodyPr/>
        <a:lstStyle/>
        <a:p>
          <a:endParaRPr lang="en-IN"/>
        </a:p>
      </dgm:t>
    </dgm:pt>
    <dgm:pt modelId="{349C5798-C0E4-417F-A67A-AC833C35AEB6}" type="sibTrans" cxnId="{5DEF07AB-30D7-4E4F-8416-F1CB3615274E}">
      <dgm:prSet/>
      <dgm:spPr/>
      <dgm:t>
        <a:bodyPr/>
        <a:lstStyle/>
        <a:p>
          <a:endParaRPr lang="en-IN"/>
        </a:p>
      </dgm:t>
    </dgm:pt>
    <dgm:pt modelId="{6764AAD5-8430-452A-8807-5E4CC24348C0}">
      <dgm:prSet/>
      <dgm:spPr/>
      <dgm:t>
        <a:bodyPr/>
        <a:lstStyle/>
        <a:p>
          <a:r>
            <a:rPr lang="en-IN"/>
            <a:t>▪ GDP data from 1960 to 2016.</a:t>
          </a:r>
        </a:p>
      </dgm:t>
    </dgm:pt>
    <dgm:pt modelId="{132C3973-22E3-4B25-9910-E4C50C4CC087}" type="parTrans" cxnId="{8709F6B4-7D70-49C6-B25F-449E7F063F3A}">
      <dgm:prSet/>
      <dgm:spPr/>
      <dgm:t>
        <a:bodyPr/>
        <a:lstStyle/>
        <a:p>
          <a:endParaRPr lang="en-IN"/>
        </a:p>
      </dgm:t>
    </dgm:pt>
    <dgm:pt modelId="{CB35840C-D720-4D93-9FA8-F6D2C5FDF899}" type="sibTrans" cxnId="{8709F6B4-7D70-49C6-B25F-449E7F063F3A}">
      <dgm:prSet/>
      <dgm:spPr/>
      <dgm:t>
        <a:bodyPr/>
        <a:lstStyle/>
        <a:p>
          <a:endParaRPr lang="en-IN"/>
        </a:p>
      </dgm:t>
    </dgm:pt>
    <dgm:pt modelId="{D5197130-DAC2-4639-85AC-958907D5EBD9}" type="pres">
      <dgm:prSet presAssocID="{B144953A-D4E4-4F74-B71A-2AB9386C183D}" presName="compositeShape" presStyleCnt="0">
        <dgm:presLayoutVars>
          <dgm:chMax val="7"/>
          <dgm:dir/>
          <dgm:resizeHandles val="exact"/>
        </dgm:presLayoutVars>
      </dgm:prSet>
      <dgm:spPr/>
    </dgm:pt>
    <dgm:pt modelId="{66B384D4-6A50-4B4C-9FBB-1F6880D81963}" type="pres">
      <dgm:prSet presAssocID="{50245B56-DCCC-4025-BBC8-4574BCDA802C}" presName="circ1" presStyleLbl="vennNode1" presStyleIdx="0" presStyleCnt="6"/>
      <dgm:spPr/>
    </dgm:pt>
    <dgm:pt modelId="{DAD44551-5ED4-4B19-8DBC-1681CCF5C3AA}" type="pres">
      <dgm:prSet presAssocID="{50245B56-DCCC-4025-BBC8-4574BCDA802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7E8D7A3-CFE7-46AE-BE08-438880B24E4F}" type="pres">
      <dgm:prSet presAssocID="{EF6D4AB9-0124-40FD-B015-CFA799FC94E0}" presName="circ2" presStyleLbl="vennNode1" presStyleIdx="1" presStyleCnt="6"/>
      <dgm:spPr/>
    </dgm:pt>
    <dgm:pt modelId="{D967E6F7-97D6-4C9A-B616-E885D7949A23}" type="pres">
      <dgm:prSet presAssocID="{EF6D4AB9-0124-40FD-B015-CFA799FC94E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825C3B-422C-4A29-915A-B432D38A733F}" type="pres">
      <dgm:prSet presAssocID="{487D9A49-8A81-459A-97B4-907162F179DD}" presName="circ3" presStyleLbl="vennNode1" presStyleIdx="2" presStyleCnt="6"/>
      <dgm:spPr/>
    </dgm:pt>
    <dgm:pt modelId="{98D3590B-C9F2-4B2F-8947-77BFE089D371}" type="pres">
      <dgm:prSet presAssocID="{487D9A49-8A81-459A-97B4-907162F179D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158D86-CD2A-4B77-A47E-AD1AD7EC697A}" type="pres">
      <dgm:prSet presAssocID="{3FEBC968-65BB-4729-92D6-1A25F5DBDE5E}" presName="circ4" presStyleLbl="vennNode1" presStyleIdx="3" presStyleCnt="6"/>
      <dgm:spPr/>
    </dgm:pt>
    <dgm:pt modelId="{FECFB0F6-2033-4577-B18D-C2C72B178DC5}" type="pres">
      <dgm:prSet presAssocID="{3FEBC968-65BB-4729-92D6-1A25F5DBDE5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0FAAABA-F310-4339-80FA-056E4E45A543}" type="pres">
      <dgm:prSet presAssocID="{017F1759-539A-4F1E-AE19-B4A443C07B2C}" presName="circ5" presStyleLbl="vennNode1" presStyleIdx="4" presStyleCnt="6"/>
      <dgm:spPr/>
    </dgm:pt>
    <dgm:pt modelId="{07D526B4-C683-4815-8B10-E6C3A22D5D4A}" type="pres">
      <dgm:prSet presAssocID="{017F1759-539A-4F1E-AE19-B4A443C07B2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D23B0A0-2C5F-407C-9CBC-80875FFD616E}" type="pres">
      <dgm:prSet presAssocID="{6764AAD5-8430-452A-8807-5E4CC24348C0}" presName="circ6" presStyleLbl="vennNode1" presStyleIdx="5" presStyleCnt="6"/>
      <dgm:spPr/>
    </dgm:pt>
    <dgm:pt modelId="{E08165C2-2054-4F62-924A-C3256DB28836}" type="pres">
      <dgm:prSet presAssocID="{6764AAD5-8430-452A-8807-5E4CC24348C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AB5AB02-565F-418B-9CD3-F0ACFDE56D72}" srcId="{B144953A-D4E4-4F74-B71A-2AB9386C183D}" destId="{3FEBC968-65BB-4729-92D6-1A25F5DBDE5E}" srcOrd="3" destOrd="0" parTransId="{10B13376-BD35-4FBA-BC2D-F6E56D848D40}" sibTransId="{85CBDC44-04A8-44B0-B87C-0CAECA4C3A2A}"/>
    <dgm:cxn modelId="{908DA906-0CCC-457E-8A42-3BF600E4CA78}" srcId="{B144953A-D4E4-4F74-B71A-2AB9386C183D}" destId="{50245B56-DCCC-4025-BBC8-4574BCDA802C}" srcOrd="0" destOrd="0" parTransId="{0E21F5E6-025C-495F-A625-7675BDA12EC0}" sibTransId="{4E28E509-525E-4A4F-B3DC-558912ADA5F4}"/>
    <dgm:cxn modelId="{EE6CA519-FD4D-42AC-963B-847B2EF4B268}" type="presOf" srcId="{B144953A-D4E4-4F74-B71A-2AB9386C183D}" destId="{D5197130-DAC2-4639-85AC-958907D5EBD9}" srcOrd="0" destOrd="0" presId="urn:microsoft.com/office/officeart/2005/8/layout/venn1"/>
    <dgm:cxn modelId="{95D70327-8723-429B-ACA8-1B6D5540908D}" type="presOf" srcId="{017F1759-539A-4F1E-AE19-B4A443C07B2C}" destId="{07D526B4-C683-4815-8B10-E6C3A22D5D4A}" srcOrd="0" destOrd="0" presId="urn:microsoft.com/office/officeart/2005/8/layout/venn1"/>
    <dgm:cxn modelId="{09292E2C-02EA-45D5-9BF5-84337538169F}" type="presOf" srcId="{3FEBC968-65BB-4729-92D6-1A25F5DBDE5E}" destId="{FECFB0F6-2033-4577-B18D-C2C72B178DC5}" srcOrd="0" destOrd="0" presId="urn:microsoft.com/office/officeart/2005/8/layout/venn1"/>
    <dgm:cxn modelId="{C84F7D51-FE2C-48F7-81E3-12F23CC858C4}" type="presOf" srcId="{50245B56-DCCC-4025-BBC8-4574BCDA802C}" destId="{DAD44551-5ED4-4B19-8DBC-1681CCF5C3AA}" srcOrd="0" destOrd="0" presId="urn:microsoft.com/office/officeart/2005/8/layout/venn1"/>
    <dgm:cxn modelId="{F01FDA58-40DF-4D29-B8FD-99A5F7AD895D}" srcId="{B144953A-D4E4-4F74-B71A-2AB9386C183D}" destId="{EF6D4AB9-0124-40FD-B015-CFA799FC94E0}" srcOrd="1" destOrd="0" parTransId="{F88853F8-1923-4508-9DFA-5EA86329EAA3}" sibTransId="{15C71956-DF13-489A-8D6A-3806A9E9C099}"/>
    <dgm:cxn modelId="{48C5EE9A-9C52-49FE-B649-AA02F3A96AC5}" type="presOf" srcId="{EF6D4AB9-0124-40FD-B015-CFA799FC94E0}" destId="{D967E6F7-97D6-4C9A-B616-E885D7949A23}" srcOrd="0" destOrd="0" presId="urn:microsoft.com/office/officeart/2005/8/layout/venn1"/>
    <dgm:cxn modelId="{5DEF07AB-30D7-4E4F-8416-F1CB3615274E}" srcId="{B144953A-D4E4-4F74-B71A-2AB9386C183D}" destId="{017F1759-539A-4F1E-AE19-B4A443C07B2C}" srcOrd="4" destOrd="0" parTransId="{40311A23-1BFA-4A71-AD39-F541937E83FD}" sibTransId="{349C5798-C0E4-417F-A67A-AC833C35AEB6}"/>
    <dgm:cxn modelId="{8709F6B4-7D70-49C6-B25F-449E7F063F3A}" srcId="{B144953A-D4E4-4F74-B71A-2AB9386C183D}" destId="{6764AAD5-8430-452A-8807-5E4CC24348C0}" srcOrd="5" destOrd="0" parTransId="{132C3973-22E3-4B25-9910-E4C50C4CC087}" sibTransId="{CB35840C-D720-4D93-9FA8-F6D2C5FDF899}"/>
    <dgm:cxn modelId="{8810A4CF-B7E0-4927-B972-B700EE6F9D48}" type="presOf" srcId="{487D9A49-8A81-459A-97B4-907162F179DD}" destId="{98D3590B-C9F2-4B2F-8947-77BFE089D371}" srcOrd="0" destOrd="0" presId="urn:microsoft.com/office/officeart/2005/8/layout/venn1"/>
    <dgm:cxn modelId="{75A9DEDA-AB4A-4A35-B484-BFB78E42D279}" type="presOf" srcId="{6764AAD5-8430-452A-8807-5E4CC24348C0}" destId="{E08165C2-2054-4F62-924A-C3256DB28836}" srcOrd="0" destOrd="0" presId="urn:microsoft.com/office/officeart/2005/8/layout/venn1"/>
    <dgm:cxn modelId="{567040F1-470F-4FE4-8C3D-1DE74205A8E1}" srcId="{B144953A-D4E4-4F74-B71A-2AB9386C183D}" destId="{487D9A49-8A81-459A-97B4-907162F179DD}" srcOrd="2" destOrd="0" parTransId="{3A596562-7DFD-471C-9841-295429B4D591}" sibTransId="{941E7FFF-2C2D-45F1-9358-0BDBC955F66D}"/>
    <dgm:cxn modelId="{73398B1E-E93D-404E-AB6D-0C4290723EFB}" type="presParOf" srcId="{D5197130-DAC2-4639-85AC-958907D5EBD9}" destId="{66B384D4-6A50-4B4C-9FBB-1F6880D81963}" srcOrd="0" destOrd="0" presId="urn:microsoft.com/office/officeart/2005/8/layout/venn1"/>
    <dgm:cxn modelId="{16FACB41-2CE4-41CE-832C-5EF1CCFE2F74}" type="presParOf" srcId="{D5197130-DAC2-4639-85AC-958907D5EBD9}" destId="{DAD44551-5ED4-4B19-8DBC-1681CCF5C3AA}" srcOrd="1" destOrd="0" presId="urn:microsoft.com/office/officeart/2005/8/layout/venn1"/>
    <dgm:cxn modelId="{91F28938-9B80-4178-B306-476F6DAA2F11}" type="presParOf" srcId="{D5197130-DAC2-4639-85AC-958907D5EBD9}" destId="{F7E8D7A3-CFE7-46AE-BE08-438880B24E4F}" srcOrd="2" destOrd="0" presId="urn:microsoft.com/office/officeart/2005/8/layout/venn1"/>
    <dgm:cxn modelId="{C4035BA9-7972-4991-BF3D-0609341E9F73}" type="presParOf" srcId="{D5197130-DAC2-4639-85AC-958907D5EBD9}" destId="{D967E6F7-97D6-4C9A-B616-E885D7949A23}" srcOrd="3" destOrd="0" presId="urn:microsoft.com/office/officeart/2005/8/layout/venn1"/>
    <dgm:cxn modelId="{9F97781A-0D2C-4B44-893F-E551F27CAD28}" type="presParOf" srcId="{D5197130-DAC2-4639-85AC-958907D5EBD9}" destId="{32825C3B-422C-4A29-915A-B432D38A733F}" srcOrd="4" destOrd="0" presId="urn:microsoft.com/office/officeart/2005/8/layout/venn1"/>
    <dgm:cxn modelId="{2C9C5D31-F954-4879-A7B6-C9975514787D}" type="presParOf" srcId="{D5197130-DAC2-4639-85AC-958907D5EBD9}" destId="{98D3590B-C9F2-4B2F-8947-77BFE089D371}" srcOrd="5" destOrd="0" presId="urn:microsoft.com/office/officeart/2005/8/layout/venn1"/>
    <dgm:cxn modelId="{D3F33E45-6F9E-475A-AA4D-12F02198329B}" type="presParOf" srcId="{D5197130-DAC2-4639-85AC-958907D5EBD9}" destId="{CF158D86-CD2A-4B77-A47E-AD1AD7EC697A}" srcOrd="6" destOrd="0" presId="urn:microsoft.com/office/officeart/2005/8/layout/venn1"/>
    <dgm:cxn modelId="{F2B7A179-B6FC-4123-B8D4-A950EC6D7727}" type="presParOf" srcId="{D5197130-DAC2-4639-85AC-958907D5EBD9}" destId="{FECFB0F6-2033-4577-B18D-C2C72B178DC5}" srcOrd="7" destOrd="0" presId="urn:microsoft.com/office/officeart/2005/8/layout/venn1"/>
    <dgm:cxn modelId="{E314D077-310A-4128-AF64-8690F2AA5D28}" type="presParOf" srcId="{D5197130-DAC2-4639-85AC-958907D5EBD9}" destId="{80FAAABA-F310-4339-80FA-056E4E45A543}" srcOrd="8" destOrd="0" presId="urn:microsoft.com/office/officeart/2005/8/layout/venn1"/>
    <dgm:cxn modelId="{7E303048-4260-4BD9-AC15-2A5AF8E74DCA}" type="presParOf" srcId="{D5197130-DAC2-4639-85AC-958907D5EBD9}" destId="{07D526B4-C683-4815-8B10-E6C3A22D5D4A}" srcOrd="9" destOrd="0" presId="urn:microsoft.com/office/officeart/2005/8/layout/venn1"/>
    <dgm:cxn modelId="{0810DFFC-5668-4FB6-AF54-150EF3E2CF79}" type="presParOf" srcId="{D5197130-DAC2-4639-85AC-958907D5EBD9}" destId="{DD23B0A0-2C5F-407C-9CBC-80875FFD616E}" srcOrd="10" destOrd="0" presId="urn:microsoft.com/office/officeart/2005/8/layout/venn1"/>
    <dgm:cxn modelId="{8FF8ECAF-C8FD-4F43-A7D1-55B9CF8554D4}" type="presParOf" srcId="{D5197130-DAC2-4639-85AC-958907D5EBD9}" destId="{E08165C2-2054-4F62-924A-C3256DB28836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2CE99-5A2A-4FBF-844B-1D8E25BF8E90}">
      <dsp:nvSpPr>
        <dsp:cNvPr id="0" name=""/>
        <dsp:cNvSpPr/>
      </dsp:nvSpPr>
      <dsp:spPr>
        <a:xfrm>
          <a:off x="5534729" y="314554"/>
          <a:ext cx="3720998" cy="3720998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Analyze population, GDP, health, and education indicators</a:t>
          </a:r>
          <a:endParaRPr lang="en-IN" sz="1400" kern="1200" dirty="0"/>
        </a:p>
      </dsp:txBody>
      <dsp:txXfrm>
        <a:off x="7509959" y="1085775"/>
        <a:ext cx="1373225" cy="1018844"/>
      </dsp:txXfrm>
    </dsp:sp>
    <dsp:sp modelId="{8CB8B778-556E-48A9-87F9-FAEA33157849}">
      <dsp:nvSpPr>
        <dsp:cNvPr id="0" name=""/>
        <dsp:cNvSpPr/>
      </dsp:nvSpPr>
      <dsp:spPr>
        <a:xfrm>
          <a:off x="5666787" y="713785"/>
          <a:ext cx="3720998" cy="3720998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Identify global trends from 1960–2017</a:t>
          </a:r>
          <a:endParaRPr lang="en-IN" sz="1400" kern="1200" dirty="0"/>
        </a:p>
      </dsp:txBody>
      <dsp:txXfrm>
        <a:off x="7642017" y="2644718"/>
        <a:ext cx="1373225" cy="1018844"/>
      </dsp:txXfrm>
    </dsp:sp>
    <dsp:sp modelId="{B9FD326B-CB3D-4753-A666-763758608912}">
      <dsp:nvSpPr>
        <dsp:cNvPr id="0" name=""/>
        <dsp:cNvSpPr/>
      </dsp:nvSpPr>
      <dsp:spPr>
        <a:xfrm>
          <a:off x="4281231" y="875388"/>
          <a:ext cx="3720998" cy="3720998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Use Power BI to create a dynamic and interactive dashboard</a:t>
          </a:r>
          <a:endParaRPr lang="en-IN" sz="1400" kern="1200" dirty="0"/>
        </a:p>
      </dsp:txBody>
      <dsp:txXfrm>
        <a:off x="4653773" y="2806321"/>
        <a:ext cx="1373225" cy="1018844"/>
      </dsp:txXfrm>
    </dsp:sp>
    <dsp:sp modelId="{0AA4296D-5871-4FF3-8642-CDAECC47361D}">
      <dsp:nvSpPr>
        <dsp:cNvPr id="0" name=""/>
        <dsp:cNvSpPr/>
      </dsp:nvSpPr>
      <dsp:spPr>
        <a:xfrm>
          <a:off x="4505570" y="476566"/>
          <a:ext cx="3720998" cy="3720998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Data Sources: SQL (</a:t>
          </a:r>
          <a:r>
            <a:rPr lang="en-US" sz="1400" b="0" i="0" kern="1200" baseline="0" dirty="0" err="1"/>
            <a:t>CountriesWorld</a:t>
          </a:r>
          <a:r>
            <a:rPr lang="en-US" sz="1400" b="0" i="0" kern="1200" baseline="0" dirty="0"/>
            <a:t>), Excel (Population, GDP, </a:t>
          </a:r>
          <a:r>
            <a:rPr lang="en-US" sz="1400" b="0" i="0" kern="1200" baseline="0" dirty="0" err="1"/>
            <a:t>MetaData</a:t>
          </a:r>
          <a:r>
            <a:rPr lang="en-US" sz="1400" b="0" i="0" kern="1200" baseline="0" dirty="0"/>
            <a:t>)</a:t>
          </a:r>
          <a:endParaRPr lang="en-IN" sz="1400" kern="1200" dirty="0"/>
        </a:p>
      </dsp:txBody>
      <dsp:txXfrm>
        <a:off x="4878112" y="1247787"/>
        <a:ext cx="1373225" cy="1018844"/>
      </dsp:txXfrm>
    </dsp:sp>
    <dsp:sp modelId="{E433199C-BA6A-4C5F-A05D-AD6CFFD8BE21}">
      <dsp:nvSpPr>
        <dsp:cNvPr id="0" name=""/>
        <dsp:cNvSpPr/>
      </dsp:nvSpPr>
      <dsp:spPr>
        <a:xfrm>
          <a:off x="5966051" y="-469741"/>
          <a:ext cx="4181693" cy="418169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D1CCC-5742-40B5-93EB-C666FDD933CA}">
      <dsp:nvSpPr>
        <dsp:cNvPr id="0" name=""/>
        <dsp:cNvSpPr/>
      </dsp:nvSpPr>
      <dsp:spPr>
        <a:xfrm>
          <a:off x="4286118" y="924397"/>
          <a:ext cx="6362990" cy="418169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D39E7-38F8-43B5-B7FD-04EFF66C2C62}">
      <dsp:nvSpPr>
        <dsp:cNvPr id="0" name=""/>
        <dsp:cNvSpPr/>
      </dsp:nvSpPr>
      <dsp:spPr>
        <a:xfrm>
          <a:off x="3535824" y="875368"/>
          <a:ext cx="4181693" cy="418169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EE25-8A35-49FD-BBE3-ED22DD0D4816}">
      <dsp:nvSpPr>
        <dsp:cNvPr id="0" name=""/>
        <dsp:cNvSpPr/>
      </dsp:nvSpPr>
      <dsp:spPr>
        <a:xfrm>
          <a:off x="3576461" y="-109391"/>
          <a:ext cx="4181693" cy="418169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18A7C-1CEA-4292-AFE9-2F4E6D093C87}">
      <dsp:nvSpPr>
        <dsp:cNvPr id="0" name=""/>
        <dsp:cNvSpPr/>
      </dsp:nvSpPr>
      <dsp:spPr>
        <a:xfrm>
          <a:off x="5759946" y="3483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/>
            <a:t>SQL Database (CountriesWorld file):</a:t>
          </a:r>
          <a:endParaRPr lang="en-IN" sz="600" kern="1200"/>
        </a:p>
      </dsp:txBody>
      <dsp:txXfrm>
        <a:off x="5834567" y="78104"/>
        <a:ext cx="360305" cy="360305"/>
      </dsp:txXfrm>
    </dsp:sp>
    <dsp:sp modelId="{709D0EFC-2487-48B3-856E-B0C949A5F621}">
      <dsp:nvSpPr>
        <dsp:cNvPr id="0" name=""/>
        <dsp:cNvSpPr/>
      </dsp:nvSpPr>
      <dsp:spPr>
        <a:xfrm rot="540000">
          <a:off x="6320977" y="231488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21227" y="262708"/>
        <a:ext cx="94679" cy="103184"/>
      </dsp:txXfrm>
    </dsp:sp>
    <dsp:sp modelId="{88F01941-AC5A-4B6C-95F4-D54EDFE78139}">
      <dsp:nvSpPr>
        <dsp:cNvPr id="0" name=""/>
        <dsp:cNvSpPr/>
      </dsp:nvSpPr>
      <dsp:spPr>
        <a:xfrm>
          <a:off x="6515277" y="123116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Country Code</a:t>
          </a:r>
        </a:p>
      </dsp:txBody>
      <dsp:txXfrm>
        <a:off x="6589898" y="197737"/>
        <a:ext cx="360305" cy="360305"/>
      </dsp:txXfrm>
    </dsp:sp>
    <dsp:sp modelId="{F78A3698-790F-48E6-9010-D9DB79B937A8}">
      <dsp:nvSpPr>
        <dsp:cNvPr id="0" name=""/>
        <dsp:cNvSpPr/>
      </dsp:nvSpPr>
      <dsp:spPr>
        <a:xfrm rot="1620000">
          <a:off x="7039709" y="463759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041920" y="488942"/>
        <a:ext cx="94679" cy="103184"/>
      </dsp:txXfrm>
    </dsp:sp>
    <dsp:sp modelId="{5A3EDC10-D6EF-44F0-B066-42A9B0702EC2}">
      <dsp:nvSpPr>
        <dsp:cNvPr id="0" name=""/>
        <dsp:cNvSpPr/>
      </dsp:nvSpPr>
      <dsp:spPr>
        <a:xfrm>
          <a:off x="7196671" y="470303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Region</a:t>
          </a:r>
        </a:p>
      </dsp:txBody>
      <dsp:txXfrm>
        <a:off x="7271292" y="544924"/>
        <a:ext cx="360305" cy="360305"/>
      </dsp:txXfrm>
    </dsp:sp>
    <dsp:sp modelId="{BBE20A96-CBA8-4348-9F77-5823D00BFA0C}">
      <dsp:nvSpPr>
        <dsp:cNvPr id="0" name=""/>
        <dsp:cNvSpPr/>
      </dsp:nvSpPr>
      <dsp:spPr>
        <a:xfrm rot="2700000">
          <a:off x="7651489" y="906763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657431" y="926811"/>
        <a:ext cx="94679" cy="103184"/>
      </dsp:txXfrm>
    </dsp:sp>
    <dsp:sp modelId="{A7F19394-8714-4E82-83DB-55E7E5C5AC23}">
      <dsp:nvSpPr>
        <dsp:cNvPr id="0" name=""/>
        <dsp:cNvSpPr/>
      </dsp:nvSpPr>
      <dsp:spPr>
        <a:xfrm>
          <a:off x="7737428" y="1011061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Population</a:t>
          </a:r>
        </a:p>
      </dsp:txBody>
      <dsp:txXfrm>
        <a:off x="7812049" y="1085682"/>
        <a:ext cx="360305" cy="360305"/>
      </dsp:txXfrm>
    </dsp:sp>
    <dsp:sp modelId="{2E276DDB-7BEC-4DF1-80D2-BB3CA3AC540C}">
      <dsp:nvSpPr>
        <dsp:cNvPr id="0" name=""/>
        <dsp:cNvSpPr/>
      </dsp:nvSpPr>
      <dsp:spPr>
        <a:xfrm rot="3780000">
          <a:off x="8096430" y="1517135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107507" y="1533452"/>
        <a:ext cx="94679" cy="103184"/>
      </dsp:txXfrm>
    </dsp:sp>
    <dsp:sp modelId="{7F6FDD5D-9987-43C3-93CB-F08CC134AC4F}">
      <dsp:nvSpPr>
        <dsp:cNvPr id="0" name=""/>
        <dsp:cNvSpPr/>
      </dsp:nvSpPr>
      <dsp:spPr>
        <a:xfrm>
          <a:off x="8084615" y="1692455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Area (sq. mi.)</a:t>
          </a:r>
        </a:p>
      </dsp:txBody>
      <dsp:txXfrm>
        <a:off x="8159236" y="1767076"/>
        <a:ext cx="360305" cy="360305"/>
      </dsp:txXfrm>
    </dsp:sp>
    <dsp:sp modelId="{B6E73179-8634-4735-91CE-AA6660D65DCC}">
      <dsp:nvSpPr>
        <dsp:cNvPr id="0" name=""/>
        <dsp:cNvSpPr/>
      </dsp:nvSpPr>
      <dsp:spPr>
        <a:xfrm rot="4860000">
          <a:off x="8330979" y="2235127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348093" y="2249483"/>
        <a:ext cx="94679" cy="103184"/>
      </dsp:txXfrm>
    </dsp:sp>
    <dsp:sp modelId="{00E6E829-9E00-4C78-B32E-DD531FFFE5BA}">
      <dsp:nvSpPr>
        <dsp:cNvPr id="0" name=""/>
        <dsp:cNvSpPr/>
      </dsp:nvSpPr>
      <dsp:spPr>
        <a:xfrm>
          <a:off x="8204248" y="2447786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Population Density (per sq. mi.)</a:t>
          </a:r>
        </a:p>
      </dsp:txBody>
      <dsp:txXfrm>
        <a:off x="8278869" y="2522407"/>
        <a:ext cx="360305" cy="360305"/>
      </dsp:txXfrm>
    </dsp:sp>
    <dsp:sp modelId="{E6436D73-CA03-4405-9278-B3FF5071FAB4}">
      <dsp:nvSpPr>
        <dsp:cNvPr id="0" name=""/>
        <dsp:cNvSpPr/>
      </dsp:nvSpPr>
      <dsp:spPr>
        <a:xfrm rot="5940000">
          <a:off x="8332177" y="2990458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8355639" y="3004814"/>
        <a:ext cx="94679" cy="103184"/>
      </dsp:txXfrm>
    </dsp:sp>
    <dsp:sp modelId="{D36DACEC-8F55-4C7D-A9DC-459033F418FA}">
      <dsp:nvSpPr>
        <dsp:cNvPr id="0" name=""/>
        <dsp:cNvSpPr/>
      </dsp:nvSpPr>
      <dsp:spPr>
        <a:xfrm>
          <a:off x="8084615" y="3203117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Coastline (coast/area ratio)</a:t>
          </a:r>
        </a:p>
      </dsp:txBody>
      <dsp:txXfrm>
        <a:off x="8159236" y="3277738"/>
        <a:ext cx="360305" cy="360305"/>
      </dsp:txXfrm>
    </dsp:sp>
    <dsp:sp modelId="{4B3F9FBB-C783-4FCC-BB38-4DF2B1D10721}">
      <dsp:nvSpPr>
        <dsp:cNvPr id="0" name=""/>
        <dsp:cNvSpPr/>
      </dsp:nvSpPr>
      <dsp:spPr>
        <a:xfrm rot="7020000">
          <a:off x="8099906" y="3709191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8129405" y="3725508"/>
        <a:ext cx="94679" cy="103184"/>
      </dsp:txXfrm>
    </dsp:sp>
    <dsp:sp modelId="{02EAB527-15CF-4D70-A98A-137CFC7F3928}">
      <dsp:nvSpPr>
        <dsp:cNvPr id="0" name=""/>
        <dsp:cNvSpPr/>
      </dsp:nvSpPr>
      <dsp:spPr>
        <a:xfrm>
          <a:off x="7737428" y="3884511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Net migration</a:t>
          </a:r>
        </a:p>
      </dsp:txBody>
      <dsp:txXfrm>
        <a:off x="7812049" y="3959132"/>
        <a:ext cx="360305" cy="360305"/>
      </dsp:txXfrm>
    </dsp:sp>
    <dsp:sp modelId="{A935A76E-75C7-4C3C-8751-138C1BFB5531}">
      <dsp:nvSpPr>
        <dsp:cNvPr id="0" name=""/>
        <dsp:cNvSpPr/>
      </dsp:nvSpPr>
      <dsp:spPr>
        <a:xfrm rot="8100000">
          <a:off x="7656902" y="4320970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7691536" y="4341018"/>
        <a:ext cx="94679" cy="103184"/>
      </dsp:txXfrm>
    </dsp:sp>
    <dsp:sp modelId="{4DBC8DC6-BAB7-4727-93F3-66DD92A1583E}">
      <dsp:nvSpPr>
        <dsp:cNvPr id="0" name=""/>
        <dsp:cNvSpPr/>
      </dsp:nvSpPr>
      <dsp:spPr>
        <a:xfrm>
          <a:off x="7196671" y="4425268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Infant mortality (per 1000 births)</a:t>
          </a:r>
        </a:p>
      </dsp:txBody>
      <dsp:txXfrm>
        <a:off x="7271292" y="4499889"/>
        <a:ext cx="360305" cy="360305"/>
      </dsp:txXfrm>
    </dsp:sp>
    <dsp:sp modelId="{F18B5CBD-D306-4C43-AE55-93D1627B95D4}">
      <dsp:nvSpPr>
        <dsp:cNvPr id="0" name=""/>
        <dsp:cNvSpPr/>
      </dsp:nvSpPr>
      <dsp:spPr>
        <a:xfrm rot="9180000">
          <a:off x="7046531" y="4765912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7084896" y="4791095"/>
        <a:ext cx="94679" cy="103184"/>
      </dsp:txXfrm>
    </dsp:sp>
    <dsp:sp modelId="{023DE67A-E5BC-4B8D-A572-D871917B7800}">
      <dsp:nvSpPr>
        <dsp:cNvPr id="0" name=""/>
        <dsp:cNvSpPr/>
      </dsp:nvSpPr>
      <dsp:spPr>
        <a:xfrm>
          <a:off x="6515277" y="4772455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GDP ($ per capita)</a:t>
          </a:r>
        </a:p>
      </dsp:txBody>
      <dsp:txXfrm>
        <a:off x="6589898" y="4847076"/>
        <a:ext cx="360305" cy="360305"/>
      </dsp:txXfrm>
    </dsp:sp>
    <dsp:sp modelId="{D0B57347-B181-4A20-9345-510C1776129A}">
      <dsp:nvSpPr>
        <dsp:cNvPr id="0" name=""/>
        <dsp:cNvSpPr/>
      </dsp:nvSpPr>
      <dsp:spPr>
        <a:xfrm rot="10260000">
          <a:off x="6328538" y="5000461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6368864" y="5031681"/>
        <a:ext cx="94679" cy="103184"/>
      </dsp:txXfrm>
    </dsp:sp>
    <dsp:sp modelId="{93E3443B-9B3A-4CDC-803F-730C322160D7}">
      <dsp:nvSpPr>
        <dsp:cNvPr id="0" name=""/>
        <dsp:cNvSpPr/>
      </dsp:nvSpPr>
      <dsp:spPr>
        <a:xfrm>
          <a:off x="5759946" y="4892088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Literacy (%)</a:t>
          </a:r>
        </a:p>
      </dsp:txBody>
      <dsp:txXfrm>
        <a:off x="5834567" y="4966709"/>
        <a:ext cx="360305" cy="360305"/>
      </dsp:txXfrm>
    </dsp:sp>
    <dsp:sp modelId="{8E53F37B-C7D9-4202-B988-830B22996746}">
      <dsp:nvSpPr>
        <dsp:cNvPr id="0" name=""/>
        <dsp:cNvSpPr/>
      </dsp:nvSpPr>
      <dsp:spPr>
        <a:xfrm rot="11340000">
          <a:off x="5573207" y="5001658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5613533" y="5039226"/>
        <a:ext cx="94679" cy="103184"/>
      </dsp:txXfrm>
    </dsp:sp>
    <dsp:sp modelId="{6BA9F6FF-2865-4059-BA57-E0C9AE201519}">
      <dsp:nvSpPr>
        <dsp:cNvPr id="0" name=""/>
        <dsp:cNvSpPr/>
      </dsp:nvSpPr>
      <dsp:spPr>
        <a:xfrm>
          <a:off x="5004615" y="4772455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▪ Phones (per 1000)</a:t>
          </a:r>
        </a:p>
      </dsp:txBody>
      <dsp:txXfrm>
        <a:off x="5079236" y="4847076"/>
        <a:ext cx="360305" cy="360305"/>
      </dsp:txXfrm>
    </dsp:sp>
    <dsp:sp modelId="{776D115D-96F9-4E2C-A9C1-C220FE40B01D}">
      <dsp:nvSpPr>
        <dsp:cNvPr id="0" name=""/>
        <dsp:cNvSpPr/>
      </dsp:nvSpPr>
      <dsp:spPr>
        <a:xfrm rot="12420000">
          <a:off x="4854475" y="4769387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4892840" y="4812992"/>
        <a:ext cx="94679" cy="103184"/>
      </dsp:txXfrm>
    </dsp:sp>
    <dsp:sp modelId="{94EEE689-54A9-492D-97B1-D89222B6F822}">
      <dsp:nvSpPr>
        <dsp:cNvPr id="0" name=""/>
        <dsp:cNvSpPr/>
      </dsp:nvSpPr>
      <dsp:spPr>
        <a:xfrm>
          <a:off x="4323221" y="4425268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Arable (%)</a:t>
          </a:r>
        </a:p>
      </dsp:txBody>
      <dsp:txXfrm>
        <a:off x="4397842" y="4499889"/>
        <a:ext cx="360305" cy="360305"/>
      </dsp:txXfrm>
    </dsp:sp>
    <dsp:sp modelId="{5E84BC2B-C89D-4FEE-B3FB-0FFAA0ABBB0B}">
      <dsp:nvSpPr>
        <dsp:cNvPr id="0" name=""/>
        <dsp:cNvSpPr/>
      </dsp:nvSpPr>
      <dsp:spPr>
        <a:xfrm rot="13500000">
          <a:off x="4242695" y="4326384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4277329" y="4375124"/>
        <a:ext cx="94679" cy="103184"/>
      </dsp:txXfrm>
    </dsp:sp>
    <dsp:sp modelId="{B8C74C01-F26F-4EB8-ADBA-84CE88DFFB58}">
      <dsp:nvSpPr>
        <dsp:cNvPr id="0" name=""/>
        <dsp:cNvSpPr/>
      </dsp:nvSpPr>
      <dsp:spPr>
        <a:xfrm>
          <a:off x="3782463" y="3884511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Other (%)</a:t>
          </a:r>
        </a:p>
      </dsp:txBody>
      <dsp:txXfrm>
        <a:off x="3857084" y="3959132"/>
        <a:ext cx="360305" cy="360305"/>
      </dsp:txXfrm>
    </dsp:sp>
    <dsp:sp modelId="{3997F275-CB83-4815-84E7-F2CD60184180}">
      <dsp:nvSpPr>
        <dsp:cNvPr id="0" name=""/>
        <dsp:cNvSpPr/>
      </dsp:nvSpPr>
      <dsp:spPr>
        <a:xfrm rot="14580000">
          <a:off x="3797754" y="3716012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827253" y="3768483"/>
        <a:ext cx="94679" cy="103184"/>
      </dsp:txXfrm>
    </dsp:sp>
    <dsp:sp modelId="{33AA66C4-7515-42DF-9A81-DB1768BB4A8D}">
      <dsp:nvSpPr>
        <dsp:cNvPr id="0" name=""/>
        <dsp:cNvSpPr/>
      </dsp:nvSpPr>
      <dsp:spPr>
        <a:xfrm>
          <a:off x="3435276" y="3203117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Climate</a:t>
          </a:r>
        </a:p>
      </dsp:txBody>
      <dsp:txXfrm>
        <a:off x="3509897" y="3277738"/>
        <a:ext cx="360305" cy="360305"/>
      </dsp:txXfrm>
    </dsp:sp>
    <dsp:sp modelId="{5CFA3FB6-F231-41F4-A43C-240D14EE5E44}">
      <dsp:nvSpPr>
        <dsp:cNvPr id="0" name=""/>
        <dsp:cNvSpPr/>
      </dsp:nvSpPr>
      <dsp:spPr>
        <a:xfrm rot="15660000">
          <a:off x="3563205" y="2998020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3586667" y="3052452"/>
        <a:ext cx="94679" cy="103184"/>
      </dsp:txXfrm>
    </dsp:sp>
    <dsp:sp modelId="{FB7A11F2-FEAB-4154-9F2C-9ECEB77E2A53}">
      <dsp:nvSpPr>
        <dsp:cNvPr id="0" name=""/>
        <dsp:cNvSpPr/>
      </dsp:nvSpPr>
      <dsp:spPr>
        <a:xfrm>
          <a:off x="3315643" y="2447786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Birthrate</a:t>
          </a:r>
        </a:p>
      </dsp:txBody>
      <dsp:txXfrm>
        <a:off x="3390264" y="2522407"/>
        <a:ext cx="360305" cy="360305"/>
      </dsp:txXfrm>
    </dsp:sp>
    <dsp:sp modelId="{A13D7E59-0292-4B06-84CB-040CB0EB5B83}">
      <dsp:nvSpPr>
        <dsp:cNvPr id="0" name=""/>
        <dsp:cNvSpPr/>
      </dsp:nvSpPr>
      <dsp:spPr>
        <a:xfrm rot="16740000">
          <a:off x="3562007" y="2242689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79121" y="2297121"/>
        <a:ext cx="94679" cy="103184"/>
      </dsp:txXfrm>
    </dsp:sp>
    <dsp:sp modelId="{F1348B17-8697-4273-AFA2-356300A728D2}">
      <dsp:nvSpPr>
        <dsp:cNvPr id="0" name=""/>
        <dsp:cNvSpPr/>
      </dsp:nvSpPr>
      <dsp:spPr>
        <a:xfrm>
          <a:off x="3435276" y="1692455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Deathrate</a:t>
          </a:r>
        </a:p>
      </dsp:txBody>
      <dsp:txXfrm>
        <a:off x="3509897" y="1767076"/>
        <a:ext cx="360305" cy="360305"/>
      </dsp:txXfrm>
    </dsp:sp>
    <dsp:sp modelId="{E1CCE1CC-D303-49C8-946C-98BAF5A81085}">
      <dsp:nvSpPr>
        <dsp:cNvPr id="0" name=""/>
        <dsp:cNvSpPr/>
      </dsp:nvSpPr>
      <dsp:spPr>
        <a:xfrm rot="17820000">
          <a:off x="3794278" y="1523956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805355" y="1576427"/>
        <a:ext cx="94679" cy="103184"/>
      </dsp:txXfrm>
    </dsp:sp>
    <dsp:sp modelId="{497D044B-F32B-4A91-9F3F-E7A309BE8C68}">
      <dsp:nvSpPr>
        <dsp:cNvPr id="0" name=""/>
        <dsp:cNvSpPr/>
      </dsp:nvSpPr>
      <dsp:spPr>
        <a:xfrm>
          <a:off x="3782463" y="1011061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Agriculture (% of GDP)</a:t>
          </a:r>
        </a:p>
      </dsp:txBody>
      <dsp:txXfrm>
        <a:off x="3857084" y="1085682"/>
        <a:ext cx="360305" cy="360305"/>
      </dsp:txXfrm>
    </dsp:sp>
    <dsp:sp modelId="{60853CD4-84BA-4D50-966C-90E81DEDE2C0}">
      <dsp:nvSpPr>
        <dsp:cNvPr id="0" name=""/>
        <dsp:cNvSpPr/>
      </dsp:nvSpPr>
      <dsp:spPr>
        <a:xfrm rot="18900000">
          <a:off x="4237281" y="912176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243223" y="960916"/>
        <a:ext cx="94679" cy="103184"/>
      </dsp:txXfrm>
    </dsp:sp>
    <dsp:sp modelId="{01644311-D341-4053-8703-65D5945E3909}">
      <dsp:nvSpPr>
        <dsp:cNvPr id="0" name=""/>
        <dsp:cNvSpPr/>
      </dsp:nvSpPr>
      <dsp:spPr>
        <a:xfrm>
          <a:off x="4323221" y="470303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Industry (% of GDP)</a:t>
          </a:r>
        </a:p>
      </dsp:txBody>
      <dsp:txXfrm>
        <a:off x="4397842" y="544924"/>
        <a:ext cx="360305" cy="360305"/>
      </dsp:txXfrm>
    </dsp:sp>
    <dsp:sp modelId="{BE8654C9-FF85-4B85-8973-B113410BF2F8}">
      <dsp:nvSpPr>
        <dsp:cNvPr id="0" name=""/>
        <dsp:cNvSpPr/>
      </dsp:nvSpPr>
      <dsp:spPr>
        <a:xfrm rot="19980000">
          <a:off x="4847653" y="467235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49864" y="510840"/>
        <a:ext cx="94679" cy="103184"/>
      </dsp:txXfrm>
    </dsp:sp>
    <dsp:sp modelId="{9E5827A6-796F-4052-A6BA-FBEDBCD6A83A}">
      <dsp:nvSpPr>
        <dsp:cNvPr id="0" name=""/>
        <dsp:cNvSpPr/>
      </dsp:nvSpPr>
      <dsp:spPr>
        <a:xfrm>
          <a:off x="5004615" y="123116"/>
          <a:ext cx="509547" cy="5095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/>
            <a:t>Service (% of GDP)</a:t>
          </a:r>
        </a:p>
      </dsp:txBody>
      <dsp:txXfrm>
        <a:off x="5079236" y="197737"/>
        <a:ext cx="360305" cy="360305"/>
      </dsp:txXfrm>
    </dsp:sp>
    <dsp:sp modelId="{0D3BB81A-A9B1-4A0E-9C53-8EF711D44AF5}">
      <dsp:nvSpPr>
        <dsp:cNvPr id="0" name=""/>
        <dsp:cNvSpPr/>
      </dsp:nvSpPr>
      <dsp:spPr>
        <a:xfrm rot="21060000">
          <a:off x="5565646" y="232686"/>
          <a:ext cx="135255" cy="1719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65896" y="270254"/>
        <a:ext cx="94679" cy="103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C6638-2858-4739-B67D-5710F3741B06}">
      <dsp:nvSpPr>
        <dsp:cNvPr id="0" name=""/>
        <dsp:cNvSpPr/>
      </dsp:nvSpPr>
      <dsp:spPr>
        <a:xfrm>
          <a:off x="411360" y="625"/>
          <a:ext cx="1059656" cy="635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Excel Files :</a:t>
          </a:r>
        </a:p>
      </dsp:txBody>
      <dsp:txXfrm>
        <a:off x="411360" y="625"/>
        <a:ext cx="1059656" cy="635793"/>
      </dsp:txXfrm>
    </dsp:sp>
    <dsp:sp modelId="{62CE3A91-0564-4272-B6BC-89409B0D6A82}">
      <dsp:nvSpPr>
        <dsp:cNvPr id="0" name=""/>
        <dsp:cNvSpPr/>
      </dsp:nvSpPr>
      <dsp:spPr>
        <a:xfrm>
          <a:off x="1576982" y="625"/>
          <a:ext cx="1059656" cy="6357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PopulationPerCountry file contains the following columns:</a:t>
          </a:r>
          <a:endParaRPr lang="en-IN" sz="800" kern="1200"/>
        </a:p>
      </dsp:txBody>
      <dsp:txXfrm>
        <a:off x="1576982" y="625"/>
        <a:ext cx="1059656" cy="635793"/>
      </dsp:txXfrm>
    </dsp:sp>
    <dsp:sp modelId="{DD8F77E3-A727-4720-9EA8-E6521F556EAC}">
      <dsp:nvSpPr>
        <dsp:cNvPr id="0" name=""/>
        <dsp:cNvSpPr/>
      </dsp:nvSpPr>
      <dsp:spPr>
        <a:xfrm>
          <a:off x="411360" y="742384"/>
          <a:ext cx="1059656" cy="6357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▪ Country Name</a:t>
          </a:r>
          <a:endParaRPr lang="en-IN" sz="800" kern="1200"/>
        </a:p>
      </dsp:txBody>
      <dsp:txXfrm>
        <a:off x="411360" y="742384"/>
        <a:ext cx="1059656" cy="635793"/>
      </dsp:txXfrm>
    </dsp:sp>
    <dsp:sp modelId="{47BEC0CA-66B6-4A91-AC5C-6B326160E111}">
      <dsp:nvSpPr>
        <dsp:cNvPr id="0" name=""/>
        <dsp:cNvSpPr/>
      </dsp:nvSpPr>
      <dsp:spPr>
        <a:xfrm>
          <a:off x="1576982" y="742384"/>
          <a:ext cx="1059656" cy="6357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▪ Country Code</a:t>
          </a:r>
          <a:endParaRPr lang="en-IN" sz="800" kern="1200"/>
        </a:p>
      </dsp:txBody>
      <dsp:txXfrm>
        <a:off x="1576982" y="742384"/>
        <a:ext cx="1059656" cy="635793"/>
      </dsp:txXfrm>
    </dsp:sp>
    <dsp:sp modelId="{B6C3DEA0-BD9D-44B3-9704-0B1D63F61A0F}">
      <dsp:nvSpPr>
        <dsp:cNvPr id="0" name=""/>
        <dsp:cNvSpPr/>
      </dsp:nvSpPr>
      <dsp:spPr>
        <a:xfrm>
          <a:off x="411360" y="1484143"/>
          <a:ext cx="1059656" cy="6357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▪ Indicator Name</a:t>
          </a:r>
          <a:endParaRPr lang="en-IN" sz="800" kern="1200"/>
        </a:p>
      </dsp:txBody>
      <dsp:txXfrm>
        <a:off x="411360" y="1484143"/>
        <a:ext cx="1059656" cy="635793"/>
      </dsp:txXfrm>
    </dsp:sp>
    <dsp:sp modelId="{AA118038-673E-4CB0-875F-F6B7164F38E5}">
      <dsp:nvSpPr>
        <dsp:cNvPr id="0" name=""/>
        <dsp:cNvSpPr/>
      </dsp:nvSpPr>
      <dsp:spPr>
        <a:xfrm>
          <a:off x="1576982" y="1484143"/>
          <a:ext cx="1059656" cy="635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▪ Indicator Code</a:t>
          </a:r>
          <a:endParaRPr lang="en-IN" sz="800" kern="1200"/>
        </a:p>
      </dsp:txBody>
      <dsp:txXfrm>
        <a:off x="1576982" y="1484143"/>
        <a:ext cx="1059656" cy="635793"/>
      </dsp:txXfrm>
    </dsp:sp>
    <dsp:sp modelId="{EE903073-F4A0-43B6-AC04-46D51F8101E1}">
      <dsp:nvSpPr>
        <dsp:cNvPr id="0" name=""/>
        <dsp:cNvSpPr/>
      </dsp:nvSpPr>
      <dsp:spPr>
        <a:xfrm>
          <a:off x="994171" y="2225903"/>
          <a:ext cx="1059656" cy="6357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▪ Population data from 1960 to 2017 for various indicators.</a:t>
          </a:r>
          <a:endParaRPr lang="en-IN" sz="800" kern="1200"/>
        </a:p>
      </dsp:txBody>
      <dsp:txXfrm>
        <a:off x="994171" y="2225903"/>
        <a:ext cx="1059656" cy="635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F7C06-2EE5-4E61-A40A-17792EE2E789}">
      <dsp:nvSpPr>
        <dsp:cNvPr id="0" name=""/>
        <dsp:cNvSpPr/>
      </dsp:nvSpPr>
      <dsp:spPr>
        <a:xfrm>
          <a:off x="244385" y="0"/>
          <a:ext cx="4633314" cy="166441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40A84-E25A-4595-887B-6B9B4E5BA368}">
      <dsp:nvSpPr>
        <dsp:cNvPr id="0" name=""/>
        <dsp:cNvSpPr/>
      </dsp:nvSpPr>
      <dsp:spPr>
        <a:xfrm>
          <a:off x="1497" y="499325"/>
          <a:ext cx="871674" cy="665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MetaData file contains:</a:t>
          </a:r>
        </a:p>
      </dsp:txBody>
      <dsp:txXfrm>
        <a:off x="33997" y="531825"/>
        <a:ext cx="806674" cy="600766"/>
      </dsp:txXfrm>
    </dsp:sp>
    <dsp:sp modelId="{80DF13FC-EBAE-4417-9306-5038F834C3F7}">
      <dsp:nvSpPr>
        <dsp:cNvPr id="0" name=""/>
        <dsp:cNvSpPr/>
      </dsp:nvSpPr>
      <dsp:spPr>
        <a:xfrm>
          <a:off x="916755" y="499325"/>
          <a:ext cx="871674" cy="665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Country Code</a:t>
          </a:r>
        </a:p>
      </dsp:txBody>
      <dsp:txXfrm>
        <a:off x="949255" y="531825"/>
        <a:ext cx="806674" cy="600766"/>
      </dsp:txXfrm>
    </dsp:sp>
    <dsp:sp modelId="{2E8410B2-3003-4282-B29D-93250EBFE41C}">
      <dsp:nvSpPr>
        <dsp:cNvPr id="0" name=""/>
        <dsp:cNvSpPr/>
      </dsp:nvSpPr>
      <dsp:spPr>
        <a:xfrm>
          <a:off x="1832012" y="499325"/>
          <a:ext cx="871674" cy="665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Region</a:t>
          </a:r>
        </a:p>
      </dsp:txBody>
      <dsp:txXfrm>
        <a:off x="1864512" y="531825"/>
        <a:ext cx="806674" cy="600766"/>
      </dsp:txXfrm>
    </dsp:sp>
    <dsp:sp modelId="{19312D2A-6DAA-4ECE-81E2-CF6706B9F501}">
      <dsp:nvSpPr>
        <dsp:cNvPr id="0" name=""/>
        <dsp:cNvSpPr/>
      </dsp:nvSpPr>
      <dsp:spPr>
        <a:xfrm>
          <a:off x="2747270" y="499325"/>
          <a:ext cx="871674" cy="665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Income Group</a:t>
          </a:r>
        </a:p>
      </dsp:txBody>
      <dsp:txXfrm>
        <a:off x="2779770" y="531825"/>
        <a:ext cx="806674" cy="600766"/>
      </dsp:txXfrm>
    </dsp:sp>
    <dsp:sp modelId="{25477027-6E1E-472E-9820-F077E27863A3}">
      <dsp:nvSpPr>
        <dsp:cNvPr id="0" name=""/>
        <dsp:cNvSpPr/>
      </dsp:nvSpPr>
      <dsp:spPr>
        <a:xfrm>
          <a:off x="3662528" y="499325"/>
          <a:ext cx="871674" cy="665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Special Notes</a:t>
          </a:r>
        </a:p>
      </dsp:txBody>
      <dsp:txXfrm>
        <a:off x="3695028" y="531825"/>
        <a:ext cx="806674" cy="600766"/>
      </dsp:txXfrm>
    </dsp:sp>
    <dsp:sp modelId="{8439CE3A-E79A-4D2A-89D1-2A704EF5777D}">
      <dsp:nvSpPr>
        <dsp:cNvPr id="0" name=""/>
        <dsp:cNvSpPr/>
      </dsp:nvSpPr>
      <dsp:spPr>
        <a:xfrm>
          <a:off x="4577786" y="499325"/>
          <a:ext cx="871674" cy="665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Country Name</a:t>
          </a:r>
        </a:p>
      </dsp:txBody>
      <dsp:txXfrm>
        <a:off x="4610286" y="531825"/>
        <a:ext cx="806674" cy="600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384D4-6A50-4B4C-9FBB-1F6880D81963}">
      <dsp:nvSpPr>
        <dsp:cNvPr id="0" name=""/>
        <dsp:cNvSpPr/>
      </dsp:nvSpPr>
      <dsp:spPr>
        <a:xfrm>
          <a:off x="2992980" y="587427"/>
          <a:ext cx="786979" cy="78697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AD44551-5ED4-4B19-8DBC-1681CCF5C3AA}">
      <dsp:nvSpPr>
        <dsp:cNvPr id="0" name=""/>
        <dsp:cNvSpPr/>
      </dsp:nvSpPr>
      <dsp:spPr>
        <a:xfrm>
          <a:off x="2894608" y="0"/>
          <a:ext cx="983723" cy="5358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GDP by Country 1960-2016 file contains:</a:t>
          </a:r>
        </a:p>
      </dsp:txBody>
      <dsp:txXfrm>
        <a:off x="2894608" y="0"/>
        <a:ext cx="983723" cy="535880"/>
      </dsp:txXfrm>
    </dsp:sp>
    <dsp:sp modelId="{F7E8D7A3-CFE7-46AE-BE08-438880B24E4F}">
      <dsp:nvSpPr>
        <dsp:cNvPr id="0" name=""/>
        <dsp:cNvSpPr/>
      </dsp:nvSpPr>
      <dsp:spPr>
        <a:xfrm>
          <a:off x="3248420" y="734922"/>
          <a:ext cx="786979" cy="786979"/>
        </a:xfrm>
        <a:prstGeom prst="ellipse">
          <a:avLst/>
        </a:prstGeom>
        <a:solidFill>
          <a:schemeClr val="accent3">
            <a:alpha val="50000"/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967E6F7-97D6-4C9A-B616-E885D7949A23}">
      <dsp:nvSpPr>
        <dsp:cNvPr id="0" name=""/>
        <dsp:cNvSpPr/>
      </dsp:nvSpPr>
      <dsp:spPr>
        <a:xfrm>
          <a:off x="4093767" y="510362"/>
          <a:ext cx="932242" cy="5869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Country Name</a:t>
          </a:r>
        </a:p>
      </dsp:txBody>
      <dsp:txXfrm>
        <a:off x="4093767" y="510362"/>
        <a:ext cx="932242" cy="586916"/>
      </dsp:txXfrm>
    </dsp:sp>
    <dsp:sp modelId="{32825C3B-422C-4A29-915A-B432D38A733F}">
      <dsp:nvSpPr>
        <dsp:cNvPr id="0" name=""/>
        <dsp:cNvSpPr/>
      </dsp:nvSpPr>
      <dsp:spPr>
        <a:xfrm>
          <a:off x="3248420" y="1029911"/>
          <a:ext cx="786979" cy="786979"/>
        </a:xfrm>
        <a:prstGeom prst="ellipse">
          <a:avLst/>
        </a:prstGeom>
        <a:solidFill>
          <a:schemeClr val="accent3">
            <a:alpha val="50000"/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8D3590B-C9F2-4B2F-8947-77BFE089D371}">
      <dsp:nvSpPr>
        <dsp:cNvPr id="0" name=""/>
        <dsp:cNvSpPr/>
      </dsp:nvSpPr>
      <dsp:spPr>
        <a:xfrm>
          <a:off x="4093767" y="1385634"/>
          <a:ext cx="932242" cy="6558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Country Code</a:t>
          </a:r>
        </a:p>
      </dsp:txBody>
      <dsp:txXfrm>
        <a:off x="4093767" y="1385634"/>
        <a:ext cx="932242" cy="655815"/>
      </dsp:txXfrm>
    </dsp:sp>
    <dsp:sp modelId="{CF158D86-CD2A-4B77-A47E-AD1AD7EC697A}">
      <dsp:nvSpPr>
        <dsp:cNvPr id="0" name=""/>
        <dsp:cNvSpPr/>
      </dsp:nvSpPr>
      <dsp:spPr>
        <a:xfrm>
          <a:off x="2992980" y="1177661"/>
          <a:ext cx="786979" cy="786979"/>
        </a:xfrm>
        <a:prstGeom prst="ellipse">
          <a:avLst/>
        </a:prstGeom>
        <a:solidFill>
          <a:schemeClr val="accent3">
            <a:alpha val="50000"/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ECFB0F6-2033-4577-B18D-C2C72B178DC5}">
      <dsp:nvSpPr>
        <dsp:cNvPr id="0" name=""/>
        <dsp:cNvSpPr/>
      </dsp:nvSpPr>
      <dsp:spPr>
        <a:xfrm>
          <a:off x="2894608" y="2015932"/>
          <a:ext cx="983723" cy="5358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Indicator Name</a:t>
          </a:r>
        </a:p>
      </dsp:txBody>
      <dsp:txXfrm>
        <a:off x="2894608" y="2015932"/>
        <a:ext cx="983723" cy="535880"/>
      </dsp:txXfrm>
    </dsp:sp>
    <dsp:sp modelId="{80FAAABA-F310-4339-80FA-056E4E45A543}">
      <dsp:nvSpPr>
        <dsp:cNvPr id="0" name=""/>
        <dsp:cNvSpPr/>
      </dsp:nvSpPr>
      <dsp:spPr>
        <a:xfrm>
          <a:off x="2737540" y="1029911"/>
          <a:ext cx="786979" cy="786979"/>
        </a:xfrm>
        <a:prstGeom prst="ellipse">
          <a:avLst/>
        </a:prstGeom>
        <a:solidFill>
          <a:schemeClr val="accent3">
            <a:alpha val="50000"/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7D526B4-C683-4815-8B10-E6C3A22D5D4A}">
      <dsp:nvSpPr>
        <dsp:cNvPr id="0" name=""/>
        <dsp:cNvSpPr/>
      </dsp:nvSpPr>
      <dsp:spPr>
        <a:xfrm>
          <a:off x="1746930" y="1385634"/>
          <a:ext cx="932242" cy="6558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Indicator Code</a:t>
          </a:r>
        </a:p>
      </dsp:txBody>
      <dsp:txXfrm>
        <a:off x="1746930" y="1385634"/>
        <a:ext cx="932242" cy="655815"/>
      </dsp:txXfrm>
    </dsp:sp>
    <dsp:sp modelId="{DD23B0A0-2C5F-407C-9CBC-80875FFD616E}">
      <dsp:nvSpPr>
        <dsp:cNvPr id="0" name=""/>
        <dsp:cNvSpPr/>
      </dsp:nvSpPr>
      <dsp:spPr>
        <a:xfrm>
          <a:off x="2737540" y="734922"/>
          <a:ext cx="786979" cy="786979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8165C2-2054-4F62-924A-C3256DB28836}">
      <dsp:nvSpPr>
        <dsp:cNvPr id="0" name=""/>
        <dsp:cNvSpPr/>
      </dsp:nvSpPr>
      <dsp:spPr>
        <a:xfrm>
          <a:off x="1746930" y="510362"/>
          <a:ext cx="932242" cy="65581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▪ GDP data from 1960 to 2016.</a:t>
          </a:r>
        </a:p>
      </dsp:txBody>
      <dsp:txXfrm>
        <a:off x="1746930" y="510362"/>
        <a:ext cx="932242" cy="655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E4857-746F-4D46-8AA2-7766E9B5DA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F9831-F9FB-44B6-83E3-2DD1DB2C11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8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F9831-F9FB-44B6-83E3-2DD1DB2C110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75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581B-3478-7F3A-8DBC-62BD23F9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7AD35-59E4-2077-1BC2-310C86859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09B4-3C3E-2511-F832-C3967CE0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F311-285D-A329-D49F-123295FA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B1671-D048-2927-667B-12F5000D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0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9369-AFBA-69D3-FFB7-EEC1E0C4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0FE73-19E6-2CBA-4F1F-372507342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D0E8-9F8C-2F39-15A8-EF9B804C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A6DD-24EF-596F-0526-C63C6CE8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B1BE8-3439-4EA7-EDBF-3BFEBE79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3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A47E3-3EF5-642B-F327-70FEB750B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7CB64-556D-7FBE-7BFD-D84122DFA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7068-52C3-249F-4CE4-7A33A2CF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5A27-88DC-4292-7DEF-D91C601C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E1FD-F6DC-7057-793E-916E00D9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7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C02D-B791-8807-8A6E-A3B4C4AF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72E7-83EF-B7E2-2B65-18FB4548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D284-CEB0-C496-0135-99E943E3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1D9CB-C629-919F-87D2-56E3CCC3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507A-0B34-9B1B-7D5B-331FF616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3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3445-58A6-E11C-0594-10BE7D83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87B57-D657-F168-317B-DB3A770D6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7278-E3B8-5BD1-2B81-A5165574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A435-FA5C-B71B-8591-DBEE40B3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B1B4D-8F7A-50DA-D387-AEFD23D1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1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9A8D-8A9E-99E8-51D3-B1260782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228F-2C0C-2D60-47BE-94F90E30A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859D-BE48-95C7-24CA-AA4CD212F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FAF6F-5231-9EF8-35D5-99CBECF1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BC634-2378-154B-1A70-0AEB4D09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1B2E-2495-D2B1-0C7B-022D5526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6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66A7-C0BC-8AEE-ADE0-146CD333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4B447-13CD-6C4A-7634-6A4D4D9EF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F3449-86E4-C29B-35F7-49E2B9E49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B796-9C4E-08A4-87C8-771B0A596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A6741-7E3D-F680-9A5F-517E111FC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ED125-73A4-510D-2CFB-F39DFF36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92C19-8DD8-9B3B-21BC-FC61E2A0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97DA8-4EF8-949E-9AA0-FBC7E2AD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5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C28C-E6A5-7A54-2FE5-A079CBBD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0CB1E-C629-03C4-6B0D-B9C17E02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30EE8-0971-795C-8944-6CC213E1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F6B56-D287-B069-28A0-3E3E46D9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5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002CE-46D4-2F79-ED8B-35F7C0C8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62030-C68C-E0D8-96CA-1F8D9557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74E33-2337-97F7-87C9-30513882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2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71C-F87E-A9A2-45A5-334F4B37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6AD2-F683-E5CA-3BAC-E5949D01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DE515-373C-618E-472F-BB1630F7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DF4B3-F587-C99A-1341-309C0E74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7313F-5772-5B72-2070-110359D5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DEFB3-8CF7-E5BA-724E-D43B8A5A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5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3AC-7973-AE6E-4A32-247BA8A8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2BC89-BBC8-2120-5E75-3E23C5253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FE7BF-BBA0-D271-E777-A098AC317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56A36-F36F-5AA0-C1EF-F5D7EF99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B2C0A-2D23-1E3F-375B-3E8B4796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CCF68-16DB-1395-974D-5D4EA06E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14F60-7645-5B74-8A4F-F5F452894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7D24E-20EF-7997-7F0F-A7A6C2EF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5961-41E8-B158-635D-17B35D525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AA48-2879-4561-852E-8A7F1B0F7F9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57F0-44FB-DC17-D816-0C4C7C05C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2222-BC1A-CA77-56C4-838B7E116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4A1F2-307A-410F-95D4-567F7F101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0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 paper style background for world population day">
            <a:extLst>
              <a:ext uri="{FF2B5EF4-FFF2-40B4-BE49-F238E27FC236}">
                <a16:creationId xmlns:a16="http://schemas.microsoft.com/office/drawing/2014/main" id="{CE83B151-7670-2815-01F5-CF0418FA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E1C185-3922-F98F-0DB3-0D1F3C23C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Global Economic and Demographic Trends Analysis</a:t>
            </a:r>
            <a:br>
              <a:rPr lang="en-US" b="1" dirty="0"/>
            </a:br>
            <a:r>
              <a:rPr lang="en-US" sz="2000" b="1" dirty="0"/>
              <a:t>A Power BI Data-Driven Report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17BDD-344D-EFBE-EBA6-B3520EC35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8640" y="4369647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SAKTHI ARAVIND K</a:t>
            </a:r>
            <a:br>
              <a:rPr lang="en-IN" dirty="0"/>
            </a:br>
            <a:r>
              <a:rPr lang="en-IN" dirty="0"/>
              <a:t>DA&amp;DS</a:t>
            </a:r>
          </a:p>
          <a:p>
            <a:pPr algn="r"/>
            <a:r>
              <a:rPr lang="en-IN" dirty="0"/>
              <a:t>25/03/2024</a:t>
            </a:r>
          </a:p>
        </p:txBody>
      </p:sp>
    </p:spTree>
    <p:extLst>
      <p:ext uri="{BB962C8B-B14F-4D97-AF65-F5344CB8AC3E}">
        <p14:creationId xmlns:p14="http://schemas.microsoft.com/office/powerpoint/2010/main" val="29948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C420-115F-B343-8929-6CFE5D2A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7F07-28A0-EC16-4FFD-C0C7609B7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AD627-F1A4-CF7C-45EA-7155AF74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9" y="365125"/>
            <a:ext cx="11593689" cy="62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concept illustration">
            <a:extLst>
              <a:ext uri="{FF2B5EF4-FFF2-40B4-BE49-F238E27FC236}">
                <a16:creationId xmlns:a16="http://schemas.microsoft.com/office/drawing/2014/main" id="{7BA4B5FB-A8DE-F75C-D828-78FEB7ED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47" y="541866"/>
            <a:ext cx="12206347" cy="550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3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ree Vector original arrow formed with flat people">
            <a:extLst>
              <a:ext uri="{FF2B5EF4-FFF2-40B4-BE49-F238E27FC236}">
                <a16:creationId xmlns:a16="http://schemas.microsoft.com/office/drawing/2014/main" id="{038849A2-11DC-9C79-6B81-23BAAB4D5E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1"/>
          <a:stretch/>
        </p:blipFill>
        <p:spPr bwMode="auto">
          <a:xfrm>
            <a:off x="2953770" y="81597"/>
            <a:ext cx="9238230" cy="66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8A3A3-64EF-8609-58D2-46BDB713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72F860-B2C4-7955-3C8A-C446E4EF2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532219"/>
              </p:ext>
            </p:extLst>
          </p:nvPr>
        </p:nvGraphicFramePr>
        <p:xfrm>
          <a:off x="-1300628" y="1376680"/>
          <a:ext cx="10292080" cy="4429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684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FB9B-CB39-A7E1-39ED-5F808A24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Datasets Overview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DC8E85D-DF4C-C26E-9679-9A3DB44145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30014"/>
              </p:ext>
            </p:extLst>
          </p:nvPr>
        </p:nvGraphicFramePr>
        <p:xfrm>
          <a:off x="-2611120" y="1341120"/>
          <a:ext cx="12029440" cy="540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D815023-B00C-BAE1-AA7E-45562F582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05139"/>
              </p:ext>
            </p:extLst>
          </p:nvPr>
        </p:nvGraphicFramePr>
        <p:xfrm>
          <a:off x="6096000" y="111760"/>
          <a:ext cx="30480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F77ECA8-050E-EB31-3A9B-15C7CE5E8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00069"/>
              </p:ext>
            </p:extLst>
          </p:nvPr>
        </p:nvGraphicFramePr>
        <p:xfrm>
          <a:off x="6418521" y="2816469"/>
          <a:ext cx="5450958" cy="1664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10807FB3-17A5-6B3B-5A4F-A18F460AB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15784"/>
              </p:ext>
            </p:extLst>
          </p:nvPr>
        </p:nvGraphicFramePr>
        <p:xfrm>
          <a:off x="5167424" y="4306186"/>
          <a:ext cx="6772940" cy="2551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54586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11" grpId="0">
        <p:bldAsOne/>
      </p:bldGraphic>
      <p:bldGraphic spid="16" grpId="0">
        <p:bldAsOne/>
      </p:bldGraphic>
      <p:bldGraphic spid="20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 descr="Vector back stand queue queueing people crowd long line in public bathroom group person waiting buy airport ticket standing character shopping registration">
            <a:extLst>
              <a:ext uri="{FF2B5EF4-FFF2-40B4-BE49-F238E27FC236}">
                <a16:creationId xmlns:a16="http://schemas.microsoft.com/office/drawing/2014/main" id="{1056364F-9BB2-1797-3A8D-36019B38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468456"/>
            <a:ext cx="11419839" cy="609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62F178-F8C6-C74A-BBD4-C9F50BD2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53999"/>
            <a:ext cx="8387080" cy="854075"/>
          </a:xfrm>
        </p:spPr>
        <p:txBody>
          <a:bodyPr/>
          <a:lstStyle/>
          <a:p>
            <a:r>
              <a:rPr lang="en-IN" b="1" dirty="0"/>
              <a:t>Population Growth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A2C6-9375-F235-103B-AC03673B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1209040"/>
            <a:ext cx="11419840" cy="5476240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/>
              <a:t>Africa and Asia Lead Global Growth :</a:t>
            </a:r>
          </a:p>
          <a:p>
            <a:pPr>
              <a:buNone/>
            </a:pPr>
            <a:r>
              <a:rPr lang="en-US" sz="2600" dirty="0"/>
              <a:t>Africa and South Asia experienced the </a:t>
            </a:r>
            <a:r>
              <a:rPr lang="en-US" sz="2600" b="1" dirty="0"/>
              <a:t>fastest population growth</a:t>
            </a:r>
            <a:r>
              <a:rPr lang="en-US" sz="2600" dirty="0"/>
              <a:t> between 1960 and 2017.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Nigeria's population grew by more than </a:t>
            </a:r>
            <a:r>
              <a:rPr lang="en-US" sz="2600" b="1" dirty="0"/>
              <a:t>5x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India grew from ~450 million to over </a:t>
            </a:r>
            <a:r>
              <a:rPr lang="en-US" sz="2600" b="1" dirty="0"/>
              <a:t>1.3 billion.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Developed Nations Show Stabilization :</a:t>
            </a:r>
          </a:p>
          <a:p>
            <a:pPr>
              <a:buNone/>
            </a:pPr>
            <a:r>
              <a:rPr lang="en-US" sz="2600" dirty="0"/>
              <a:t>Countries in Europe and North America show </a:t>
            </a:r>
            <a:r>
              <a:rPr lang="en-US" sz="2600" b="1" dirty="0"/>
              <a:t>slow or stagnant population growth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Germany and Italy even experienced slight </a:t>
            </a:r>
            <a:r>
              <a:rPr lang="en-US" sz="2600" b="1" dirty="0"/>
              <a:t>declines in birthrates</a:t>
            </a:r>
            <a:r>
              <a:rPr lang="en-US" sz="2600" dirty="0"/>
              <a:t> after 2000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Growth now depends more on </a:t>
            </a:r>
            <a:r>
              <a:rPr lang="en-US" sz="2600" b="1" dirty="0"/>
              <a:t>migration</a:t>
            </a:r>
            <a:r>
              <a:rPr lang="en-US" sz="2600" dirty="0"/>
              <a:t> than birthrate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Urbanized Nations Have Lower Birth Rates :</a:t>
            </a:r>
          </a:p>
          <a:p>
            <a:pPr>
              <a:buNone/>
            </a:pPr>
            <a:r>
              <a:rPr lang="en-US" sz="2600" dirty="0"/>
              <a:t>Countries with high urbanization and income levels have </a:t>
            </a:r>
            <a:r>
              <a:rPr lang="en-US" sz="2600" b="1" dirty="0"/>
              <a:t>lower population growth rates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Japan, South Korea, and Canada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These countries are now facing </a:t>
            </a:r>
            <a:r>
              <a:rPr lang="en-US" sz="2600" b="1" dirty="0"/>
              <a:t>aging populations</a:t>
            </a:r>
            <a:r>
              <a:rPr lang="en-US" sz="2600" dirty="0"/>
              <a:t> and </a:t>
            </a:r>
            <a:r>
              <a:rPr lang="en-US" sz="2600" b="1" dirty="0"/>
              <a:t>labor shortages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Population Density Increasing in Asia :</a:t>
            </a:r>
          </a:p>
          <a:p>
            <a:pPr>
              <a:buNone/>
            </a:pPr>
            <a:r>
              <a:rPr lang="en-US" sz="2600" dirty="0"/>
              <a:t>Despite land constraints, South and Southeast Asia face </a:t>
            </a:r>
            <a:r>
              <a:rPr lang="en-US" sz="2600" b="1" dirty="0"/>
              <a:t>extremely high population densities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Bangladesh, India, and the Philippines are most affected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Raises concerns over housing, sanitation, and employment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0831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ector people icon vector male and female group of persons symbol in glyph pictogram illustration">
            <a:extLst>
              <a:ext uri="{FF2B5EF4-FFF2-40B4-BE49-F238E27FC236}">
                <a16:creationId xmlns:a16="http://schemas.microsoft.com/office/drawing/2014/main" id="{081DEE13-55E7-44FE-8F0D-62149484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F70260-2DC8-8683-E095-4199EB02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34547"/>
            <a:ext cx="10515600" cy="1325563"/>
          </a:xfrm>
        </p:spPr>
        <p:txBody>
          <a:bodyPr/>
          <a:lstStyle/>
          <a:p>
            <a:r>
              <a:rPr lang="en-IN" b="1" dirty="0"/>
              <a:t>GDP per Capita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9D04-16DF-B96C-4664-E6154FCD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31" y="969734"/>
            <a:ext cx="10879689" cy="5573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High-Income Countries Lead Significantly :</a:t>
            </a:r>
          </a:p>
          <a:p>
            <a:r>
              <a:rPr lang="en-US" sz="2400" dirty="0"/>
              <a:t>Countries like </a:t>
            </a:r>
            <a:r>
              <a:rPr lang="en-US" sz="2400" b="1" dirty="0"/>
              <a:t>Qatar, Luxembourg, and Norway</a:t>
            </a:r>
            <a:r>
              <a:rPr lang="en-US" sz="2400" dirty="0"/>
              <a:t> consistently rank at the top in </a:t>
            </a:r>
            <a:r>
              <a:rPr lang="en-US" sz="2400" b="1" dirty="0"/>
              <a:t>GDP per capita</a:t>
            </a:r>
            <a:r>
              <a:rPr lang="en-US" sz="2400" dirty="0"/>
              <a:t>, exceeding </a:t>
            </a:r>
            <a:r>
              <a:rPr lang="en-US" sz="2400" b="1" dirty="0"/>
              <a:t>$70,000–$100,000 USD</a:t>
            </a:r>
            <a:r>
              <a:rPr lang="en-US" sz="2400" dirty="0"/>
              <a:t>.</a:t>
            </a:r>
            <a:endParaRPr lang="en-IN" sz="3600" dirty="0"/>
          </a:p>
          <a:p>
            <a:pPr marL="0" indent="0">
              <a:buNone/>
            </a:pPr>
            <a:r>
              <a:rPr lang="en-IN" b="1" dirty="0"/>
              <a:t>Big Countries, Big Economies :</a:t>
            </a:r>
            <a:endParaRPr lang="en-US" dirty="0"/>
          </a:p>
          <a:p>
            <a:r>
              <a:rPr lang="en-US" sz="2400" b="1" dirty="0"/>
              <a:t>Singapore and Ireland</a:t>
            </a:r>
            <a:r>
              <a:rPr lang="en-US" sz="2400" dirty="0"/>
              <a:t> have far higher GDP per capita than larger economies like </a:t>
            </a:r>
            <a:r>
              <a:rPr lang="en-US" sz="2400" b="1" dirty="0"/>
              <a:t>India</a:t>
            </a:r>
            <a:r>
              <a:rPr lang="en-US" sz="2400" dirty="0"/>
              <a:t> or </a:t>
            </a:r>
            <a:r>
              <a:rPr lang="en-US" sz="2400" b="1" dirty="0"/>
              <a:t>Brazil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b="1" dirty="0"/>
              <a:t>Growth in Emerging Economies</a:t>
            </a:r>
            <a:endParaRPr lang="en-US" sz="4000" b="1" dirty="0"/>
          </a:p>
          <a:p>
            <a:r>
              <a:rPr lang="en-US" sz="2400" b="1" dirty="0"/>
              <a:t>China</a:t>
            </a:r>
            <a:r>
              <a:rPr lang="en-US" sz="2400" dirty="0"/>
              <a:t>, </a:t>
            </a:r>
            <a:r>
              <a:rPr lang="en-US" sz="2400" b="1" dirty="0"/>
              <a:t>Vietnam</a:t>
            </a:r>
            <a:r>
              <a:rPr lang="en-US" sz="2400" dirty="0"/>
              <a:t>, and </a:t>
            </a:r>
            <a:r>
              <a:rPr lang="en-US" sz="2400" b="1" dirty="0"/>
              <a:t>India</a:t>
            </a:r>
            <a:r>
              <a:rPr lang="en-US" sz="2400" dirty="0"/>
              <a:t> show strong </a:t>
            </a:r>
            <a:r>
              <a:rPr lang="en-US" sz="2400" b="1" dirty="0"/>
              <a:t>GDP per capita growth trends</a:t>
            </a:r>
            <a:r>
              <a:rPr lang="en-US" sz="2400" dirty="0"/>
              <a:t>, especially after the 1990s.</a:t>
            </a:r>
            <a:endParaRPr lang="en-US" sz="3600" dirty="0"/>
          </a:p>
          <a:p>
            <a:r>
              <a:rPr lang="en-IN" b="1" dirty="0"/>
              <a:t>Population Density :</a:t>
            </a:r>
          </a:p>
          <a:p>
            <a:r>
              <a:rPr lang="en-IN" dirty="0"/>
              <a:t>Bangladesh and Taiwan are among the most densely populated</a:t>
            </a:r>
          </a:p>
          <a:p>
            <a:pPr lvl="0"/>
            <a:r>
              <a:rPr lang="en-IN" dirty="0"/>
              <a:t>Australia, Canada: low density despite large land areas.</a:t>
            </a:r>
          </a:p>
          <a:p>
            <a:pPr marL="0" indent="0">
              <a:buNone/>
            </a:pPr>
            <a:endParaRPr lang="en-IN" sz="3600" b="1" dirty="0"/>
          </a:p>
          <a:p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5355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ector diverse people modern city population urban lifestyle different human silhouettes men women kids seniors group crowd community society concept color line drawn vector illustration">
            <a:extLst>
              <a:ext uri="{FF2B5EF4-FFF2-40B4-BE49-F238E27FC236}">
                <a16:creationId xmlns:a16="http://schemas.microsoft.com/office/drawing/2014/main" id="{AA68E35A-36A4-6BDA-770A-134B0D8FF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56" y="855062"/>
            <a:ext cx="10394243" cy="49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8473B-4279-5554-139C-4A92BA2F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Population Density Extremes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6CF4-4CF9-16AB-403B-5CE5AED00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5625"/>
            <a:ext cx="10515600" cy="4351338"/>
          </a:xfrm>
        </p:spPr>
        <p:txBody>
          <a:bodyPr/>
          <a:lstStyle/>
          <a:p>
            <a:r>
              <a:rPr lang="en-US" dirty="0"/>
              <a:t>Bangladesh and Taiwan have extremely high population densities, while countries like Australia, Canada, and Russia have low density despite large land areas.</a:t>
            </a:r>
          </a:p>
          <a:p>
            <a:pPr marL="0" indent="0">
              <a:buNone/>
            </a:pPr>
            <a:r>
              <a:rPr lang="en-US" b="1" dirty="0"/>
              <a:t>Small Island Nations Show Extremes :</a:t>
            </a:r>
          </a:p>
          <a:p>
            <a:r>
              <a:rPr lang="en-US" dirty="0"/>
              <a:t>Monaco has </a:t>
            </a:r>
            <a:r>
              <a:rPr lang="en-US" b="1" dirty="0"/>
              <a:t>over </a:t>
            </a:r>
            <a:r>
              <a:rPr lang="en-US" dirty="0"/>
              <a:t> one of the highest globally.</a:t>
            </a:r>
          </a:p>
          <a:p>
            <a:pPr marL="0" indent="0">
              <a:buNone/>
            </a:pPr>
            <a:r>
              <a:rPr lang="en-US" b="1" dirty="0"/>
              <a:t>Densely Populated Countries in Asia :</a:t>
            </a:r>
          </a:p>
          <a:p>
            <a:pPr marL="0" indent="0">
              <a:buNone/>
            </a:pPr>
            <a:r>
              <a:rPr lang="en-US" dirty="0"/>
              <a:t>Countries like </a:t>
            </a:r>
            <a:r>
              <a:rPr lang="en-US" b="1" dirty="0"/>
              <a:t>Bangladesh</a:t>
            </a:r>
            <a:r>
              <a:rPr lang="en-US" dirty="0"/>
              <a:t>, </a:t>
            </a:r>
            <a:r>
              <a:rPr lang="en-US" b="1" dirty="0"/>
              <a:t>Taiwan</a:t>
            </a:r>
            <a:r>
              <a:rPr lang="en-US" dirty="0"/>
              <a:t>, and </a:t>
            </a:r>
            <a:r>
              <a:rPr lang="en-US" b="1" dirty="0"/>
              <a:t>India</a:t>
            </a:r>
            <a:r>
              <a:rPr lang="en-US" dirty="0"/>
              <a:t> have extremely high population densities — </a:t>
            </a:r>
            <a:r>
              <a:rPr lang="en-US" b="1" dirty="0"/>
              <a:t>over 1,000 people per square kilometer</a:t>
            </a:r>
            <a:r>
              <a:rPr lang="en-US" dirty="0"/>
              <a:t> in urban areas.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853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Vector a person in different ages">
            <a:extLst>
              <a:ext uri="{FF2B5EF4-FFF2-40B4-BE49-F238E27FC236}">
                <a16:creationId xmlns:a16="http://schemas.microsoft.com/office/drawing/2014/main" id="{B5823DC6-33C0-8E90-5AFE-A26FBE15C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578" y="1423672"/>
            <a:ext cx="7135636" cy="47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E76ECA-8C0E-6793-E9B6-B6EE8D42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Global Improvement in Infant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6196-5BB6-60CB-8DBA-02BBC9B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/>
              <a:t>Global Improvement in Infant Mortality :</a:t>
            </a:r>
          </a:p>
          <a:p>
            <a:r>
              <a:rPr lang="en-US" sz="2000" dirty="0"/>
              <a:t>The global </a:t>
            </a:r>
            <a:r>
              <a:rPr lang="en-US" sz="2000" b="1" dirty="0"/>
              <a:t>infant mortality rate has decreased significantly</a:t>
            </a:r>
            <a:r>
              <a:rPr lang="en-US" sz="2000" dirty="0"/>
              <a:t> since 1960.</a:t>
            </a:r>
          </a:p>
          <a:p>
            <a:r>
              <a:rPr lang="en-US" sz="2000" dirty="0"/>
              <a:t>In 1960, many countries had rates </a:t>
            </a:r>
            <a:r>
              <a:rPr lang="en-US" sz="2000" b="1" dirty="0"/>
              <a:t>above 100 deaths per 1,000 births</a:t>
            </a:r>
            <a:endParaRPr lang="en-US" sz="2000" dirty="0"/>
          </a:p>
          <a:p>
            <a:r>
              <a:rPr lang="en-US" sz="2000" dirty="0"/>
              <a:t>By 2017, most countries brought this below </a:t>
            </a:r>
            <a:r>
              <a:rPr lang="en-US" sz="2000" b="1" dirty="0"/>
              <a:t>30 per 1,000.</a:t>
            </a:r>
          </a:p>
          <a:p>
            <a:pPr marL="0" indent="0">
              <a:buNone/>
            </a:pPr>
            <a:r>
              <a:rPr lang="en-US" sz="2000" b="1" dirty="0"/>
              <a:t>Correlation with GDP and Literacy :</a:t>
            </a:r>
          </a:p>
          <a:p>
            <a:r>
              <a:rPr lang="en-US" sz="2000" dirty="0"/>
              <a:t>Infant mortality shows a </a:t>
            </a:r>
            <a:r>
              <a:rPr lang="en-US" sz="2000" b="1" dirty="0"/>
              <a:t>negative correlation</a:t>
            </a:r>
            <a:r>
              <a:rPr lang="en-US" sz="2000" dirty="0"/>
              <a:t> with GDP per capita and literacy rate.</a:t>
            </a:r>
          </a:p>
          <a:p>
            <a:r>
              <a:rPr lang="en-US" sz="2000" dirty="0"/>
              <a:t>The higher the GDP and literacy, the </a:t>
            </a:r>
            <a:r>
              <a:rPr lang="en-US" sz="2000" b="1" dirty="0"/>
              <a:t>lower the infant mortality,</a:t>
            </a:r>
          </a:p>
          <a:p>
            <a:pPr marL="0" indent="0">
              <a:buNone/>
            </a:pPr>
            <a:r>
              <a:rPr lang="en-IN" sz="2000" b="1" dirty="0"/>
              <a:t>Areas of Concern Remain :</a:t>
            </a:r>
          </a:p>
          <a:p>
            <a:pPr marL="0" indent="0">
              <a:buNone/>
            </a:pPr>
            <a:r>
              <a:rPr lang="en-US" sz="2000" dirty="0"/>
              <a:t>Some regions have shown </a:t>
            </a:r>
            <a:r>
              <a:rPr lang="en-US" sz="2000" b="1" dirty="0"/>
              <a:t>slow progress or reversals</a:t>
            </a:r>
            <a:r>
              <a:rPr lang="en-US" sz="2000" dirty="0"/>
              <a:t>, especially in </a:t>
            </a:r>
            <a:r>
              <a:rPr lang="en-US" sz="2000" b="1" dirty="0"/>
              <a:t>conflict-affected</a:t>
            </a:r>
            <a:r>
              <a:rPr lang="en-US" sz="2000" dirty="0"/>
              <a:t> or </a:t>
            </a:r>
            <a:r>
              <a:rPr lang="en-US" sz="2000" b="1" dirty="0"/>
              <a:t>low-income</a:t>
            </a:r>
            <a:r>
              <a:rPr lang="en-US" sz="2000" dirty="0"/>
              <a:t> areas ( Afghanistan, Yemen, South Sudan)</a:t>
            </a:r>
          </a:p>
          <a:p>
            <a:pPr marL="0" indent="0">
              <a:buNone/>
            </a:pPr>
            <a:endParaRPr lang="en-US" sz="20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24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33E5-B499-4450-A48B-9F26404F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GDP Sector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5282-B243-A290-FC39-D22AC2DD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Service Sector Dominates in Developed Nations :</a:t>
            </a:r>
          </a:p>
          <a:p>
            <a:pPr marL="0" indent="0">
              <a:buNone/>
            </a:pPr>
            <a:r>
              <a:rPr lang="en-US" sz="2000" dirty="0"/>
              <a:t>In high-income countries like </a:t>
            </a:r>
            <a:r>
              <a:rPr lang="en-US" sz="2000" b="1" dirty="0"/>
              <a:t>USA</a:t>
            </a:r>
            <a:r>
              <a:rPr lang="en-US" sz="2000" dirty="0"/>
              <a:t>, </a:t>
            </a:r>
            <a:r>
              <a:rPr lang="en-US" sz="2000" b="1" dirty="0"/>
              <a:t>UK</a:t>
            </a:r>
            <a:r>
              <a:rPr lang="en-US" sz="2000" dirty="0"/>
              <a:t>, </a:t>
            </a:r>
            <a:r>
              <a:rPr lang="en-US" sz="2000" b="1" dirty="0"/>
              <a:t>Germany</a:t>
            </a:r>
            <a:r>
              <a:rPr lang="en-US" sz="2000" dirty="0"/>
              <a:t>, and </a:t>
            </a:r>
            <a:r>
              <a:rPr lang="en-US" sz="2000" b="1" dirty="0"/>
              <a:t>Japan</a:t>
            </a:r>
            <a:r>
              <a:rPr lang="en-US" sz="2000" dirty="0"/>
              <a:t>, over </a:t>
            </a:r>
            <a:r>
              <a:rPr lang="en-US" sz="2000" b="1" dirty="0"/>
              <a:t>70% of GDP</a:t>
            </a:r>
            <a:r>
              <a:rPr lang="en-US" sz="2000" dirty="0"/>
              <a:t> comes from the </a:t>
            </a:r>
            <a:r>
              <a:rPr lang="en-US" sz="2000" b="1" dirty="0"/>
              <a:t>service sector</a:t>
            </a:r>
            <a:r>
              <a:rPr lang="en-US" sz="2000" dirty="0"/>
              <a:t>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Agriculture Drives GDP in Low-Income Countries :</a:t>
            </a:r>
          </a:p>
          <a:p>
            <a:pPr marL="0" indent="0">
              <a:buNone/>
            </a:pPr>
            <a:r>
              <a:rPr lang="en-US" sz="2000" dirty="0"/>
              <a:t>In nations such as </a:t>
            </a:r>
            <a:r>
              <a:rPr lang="en-US" sz="2000" b="1" dirty="0"/>
              <a:t>Ethiopia</a:t>
            </a:r>
            <a:r>
              <a:rPr lang="en-US" sz="2000" dirty="0"/>
              <a:t>, </a:t>
            </a:r>
            <a:r>
              <a:rPr lang="en-US" sz="2000" b="1" dirty="0"/>
              <a:t>Nepal</a:t>
            </a:r>
            <a:r>
              <a:rPr lang="en-US" sz="2000" dirty="0"/>
              <a:t>, and </a:t>
            </a:r>
            <a:r>
              <a:rPr lang="en-US" sz="2000" b="1" dirty="0"/>
              <a:t>Chad</a:t>
            </a:r>
            <a:r>
              <a:rPr lang="en-US" sz="2000" dirty="0"/>
              <a:t>, </a:t>
            </a:r>
            <a:r>
              <a:rPr lang="en-US" sz="2000" b="1" dirty="0"/>
              <a:t>agriculture contributes over 30%</a:t>
            </a:r>
            <a:r>
              <a:rPr lang="en-US" sz="2000" dirty="0"/>
              <a:t> to GDP.</a:t>
            </a:r>
          </a:p>
          <a:p>
            <a:pPr marL="0" indent="0">
              <a:buNone/>
            </a:pPr>
            <a:r>
              <a:rPr lang="en-US" sz="2000" b="1" dirty="0"/>
              <a:t>Balanced Economies Have Mixed Sector Strength :</a:t>
            </a:r>
          </a:p>
          <a:p>
            <a:pPr marL="0" indent="0">
              <a:buNone/>
            </a:pPr>
            <a:r>
              <a:rPr lang="en-US" sz="2000" dirty="0"/>
              <a:t>Countries like </a:t>
            </a:r>
            <a:r>
              <a:rPr lang="en-US" sz="2000" b="1" dirty="0"/>
              <a:t>China</a:t>
            </a:r>
            <a:r>
              <a:rPr lang="en-US" sz="2000" dirty="0"/>
              <a:t>, </a:t>
            </a:r>
            <a:r>
              <a:rPr lang="en-US" sz="2000" b="1" dirty="0"/>
              <a:t>India</a:t>
            </a:r>
            <a:r>
              <a:rPr lang="en-US" sz="2000" dirty="0"/>
              <a:t>, and </a:t>
            </a:r>
            <a:r>
              <a:rPr lang="en-US" sz="2000" b="1" dirty="0"/>
              <a:t>Brazil</a:t>
            </a:r>
            <a:r>
              <a:rPr lang="en-US" sz="2000" dirty="0"/>
              <a:t> show a more </a:t>
            </a:r>
            <a:r>
              <a:rPr lang="en-US" sz="2000" b="1" dirty="0"/>
              <a:t>even distribution</a:t>
            </a:r>
            <a:r>
              <a:rPr lang="en-US" sz="2000" dirty="0"/>
              <a:t> between </a:t>
            </a:r>
            <a:r>
              <a:rPr lang="en-US" sz="2000" b="1" dirty="0"/>
              <a:t>agriculture, industry, and services</a:t>
            </a:r>
            <a:r>
              <a:rPr lang="en-US" sz="2000" dirty="0"/>
              <a:t>.</a:t>
            </a:r>
            <a:endParaRPr lang="en-US" sz="3200" b="1" dirty="0"/>
          </a:p>
          <a:p>
            <a:pPr marL="0" indent="0">
              <a:buNone/>
            </a:pPr>
            <a:r>
              <a:rPr lang="en-US" sz="2000" b="1" dirty="0"/>
              <a:t>Industry Still Crucial for Some Economies :</a:t>
            </a:r>
          </a:p>
          <a:p>
            <a:pPr marL="0" indent="0">
              <a:buNone/>
            </a:pPr>
            <a:r>
              <a:rPr lang="en-US" sz="2000" dirty="0"/>
              <a:t>countries like </a:t>
            </a:r>
            <a:r>
              <a:rPr lang="en-US" sz="2000" b="1" dirty="0"/>
              <a:t>South Korea</a:t>
            </a:r>
            <a:r>
              <a:rPr lang="en-US" sz="2000" dirty="0"/>
              <a:t> and </a:t>
            </a:r>
            <a:r>
              <a:rPr lang="en-US" sz="2000" b="1" dirty="0"/>
              <a:t>Germany</a:t>
            </a:r>
            <a:r>
              <a:rPr lang="en-US" sz="2000" dirty="0"/>
              <a:t> maintain a strong </a:t>
            </a:r>
            <a:r>
              <a:rPr lang="en-US" sz="2000" b="1" dirty="0"/>
              <a:t>industrial base</a:t>
            </a:r>
            <a:r>
              <a:rPr lang="en-US" sz="2000" dirty="0"/>
              <a:t> alongside services.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9351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6A8-3550-5236-E0BE-6769D625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76D4-4ADD-187E-31D5-90433DC5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 disparities in economic and health indicators across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Population and economic growth are uneven but improving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Literacy and healthcare access are key development drivers</a:t>
            </a:r>
          </a:p>
          <a:p>
            <a:pPr>
              <a:buNone/>
            </a:pPr>
            <a:r>
              <a:rPr lang="en-US" b="1" dirty="0"/>
              <a:t>Recommendations: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Invest in education to drive GDP</a:t>
            </a:r>
          </a:p>
          <a:p>
            <a:pPr>
              <a:buFont typeface="+mj-lt"/>
              <a:buAutoNum type="arabicPeriod"/>
            </a:pPr>
            <a:r>
              <a:rPr lang="en-US" dirty="0"/>
              <a:t>Improve healthcare in low-income regions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Diversify agriculture-heavy economies</a:t>
            </a:r>
          </a:p>
          <a:p>
            <a:pPr>
              <a:buFont typeface="+mj-lt"/>
              <a:buAutoNum type="arabicPeriod"/>
            </a:pPr>
            <a:r>
              <a:rPr lang="en-US" dirty="0"/>
              <a:t>Plan smart infrastructure in high-density countries</a:t>
            </a:r>
          </a:p>
          <a:p>
            <a:pPr>
              <a:buFont typeface="+mj-lt"/>
              <a:buAutoNum type="arabicPeriod"/>
            </a:pPr>
            <a:r>
              <a:rPr lang="en-US" dirty="0"/>
              <a:t>Focus on inclusive, sustainable growth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65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820</Words>
  <Application>Microsoft Office PowerPoint</Application>
  <PresentationFormat>Widescreen</PresentationFormat>
  <Paragraphs>111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Global Economic and Demographic Trends Analysis A Power BI Data-Driven Report</vt:lpstr>
      <vt:lpstr>Objective</vt:lpstr>
      <vt:lpstr>Datasets Overview</vt:lpstr>
      <vt:lpstr>Population Growth Insights</vt:lpstr>
      <vt:lpstr>GDP per Capita Comparison</vt:lpstr>
      <vt:lpstr>Population Density Extremes</vt:lpstr>
      <vt:lpstr>Global Improvement in Infant Mortality</vt:lpstr>
      <vt:lpstr>GDP Sector Composition</vt:lpstr>
      <vt:lpstr>Conclusion &amp; 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 Aravind K</dc:creator>
  <cp:lastModifiedBy>Sakthi Aravind K</cp:lastModifiedBy>
  <cp:revision>1</cp:revision>
  <dcterms:created xsi:type="dcterms:W3CDTF">2025-03-24T18:31:51Z</dcterms:created>
  <dcterms:modified xsi:type="dcterms:W3CDTF">2025-03-25T04:29:37Z</dcterms:modified>
</cp:coreProperties>
</file>