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3CD7E-C1FF-4705-851B-753BF96E72E0}" v="3" dt="2025-05-21T02:52:33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thi Aravind K" userId="14925aaf979bec60" providerId="LiveId" clId="{EEE3CD7E-C1FF-4705-851B-753BF96E72E0}"/>
    <pc:docChg chg="modSld">
      <pc:chgData name="Sakthi Aravind K" userId="14925aaf979bec60" providerId="LiveId" clId="{EEE3CD7E-C1FF-4705-851B-753BF96E72E0}" dt="2025-05-21T02:52:33.527" v="18"/>
      <pc:docMkLst>
        <pc:docMk/>
      </pc:docMkLst>
      <pc:sldChg chg="addSp modSp mod modAnim">
        <pc:chgData name="Sakthi Aravind K" userId="14925aaf979bec60" providerId="LiveId" clId="{EEE3CD7E-C1FF-4705-851B-753BF96E72E0}" dt="2025-05-21T02:52:33.527" v="18"/>
        <pc:sldMkLst>
          <pc:docMk/>
          <pc:sldMk cId="2747378318" sldId="257"/>
        </pc:sldMkLst>
        <pc:picChg chg="add mod">
          <ac:chgData name="Sakthi Aravind K" userId="14925aaf979bec60" providerId="LiveId" clId="{EEE3CD7E-C1FF-4705-851B-753BF96E72E0}" dt="2025-05-21T02:52:21.484" v="17" actId="1076"/>
          <ac:picMkLst>
            <pc:docMk/>
            <pc:sldMk cId="2747378318" sldId="257"/>
            <ac:picMk id="5" creationId="{2FC507D3-D0A2-3535-EE67-C2E3D3A6A537}"/>
          </ac:picMkLst>
        </pc:picChg>
      </pc:sldChg>
      <pc:sldChg chg="addSp modSp mod modAnim">
        <pc:chgData name="Sakthi Aravind K" userId="14925aaf979bec60" providerId="LiveId" clId="{EEE3CD7E-C1FF-4705-851B-753BF96E72E0}" dt="2025-05-21T02:35:40.821" v="14"/>
        <pc:sldMkLst>
          <pc:docMk/>
          <pc:sldMk cId="4142445153" sldId="261"/>
        </pc:sldMkLst>
        <pc:spChg chg="mod">
          <ac:chgData name="Sakthi Aravind K" userId="14925aaf979bec60" providerId="LiveId" clId="{EEE3CD7E-C1FF-4705-851B-753BF96E72E0}" dt="2025-05-21T02:35:11.863" v="8" actId="1076"/>
          <ac:spMkLst>
            <pc:docMk/>
            <pc:sldMk cId="4142445153" sldId="261"/>
            <ac:spMk id="2" creationId="{6E350409-2B1A-6F83-35C9-E1A17C6F224F}"/>
          </ac:spMkLst>
        </pc:spChg>
        <pc:spChg chg="mod">
          <ac:chgData name="Sakthi Aravind K" userId="14925aaf979bec60" providerId="LiveId" clId="{EEE3CD7E-C1FF-4705-851B-753BF96E72E0}" dt="2025-05-21T02:35:17.039" v="9" actId="20577"/>
          <ac:spMkLst>
            <pc:docMk/>
            <pc:sldMk cId="4142445153" sldId="261"/>
            <ac:spMk id="3" creationId="{BFCDC926-4126-5E2A-FD97-A48AFACF614A}"/>
          </ac:spMkLst>
        </pc:spChg>
        <pc:picChg chg="mod">
          <ac:chgData name="Sakthi Aravind K" userId="14925aaf979bec60" providerId="LiveId" clId="{EEE3CD7E-C1FF-4705-851B-753BF96E72E0}" dt="2025-05-21T02:35:21.393" v="10" actId="1076"/>
          <ac:picMkLst>
            <pc:docMk/>
            <pc:sldMk cId="4142445153" sldId="261"/>
            <ac:picMk id="5" creationId="{C90440BC-021E-40C2-293C-B12AE9F1C2D9}"/>
          </ac:picMkLst>
        </pc:picChg>
        <pc:picChg chg="add mod">
          <ac:chgData name="Sakthi Aravind K" userId="14925aaf979bec60" providerId="LiveId" clId="{EEE3CD7E-C1FF-4705-851B-753BF96E72E0}" dt="2025-05-21T02:35:31.288" v="12" actId="1076"/>
          <ac:picMkLst>
            <pc:docMk/>
            <pc:sldMk cId="4142445153" sldId="261"/>
            <ac:picMk id="6" creationId="{CEBC2042-0EAF-B3E2-376A-3327510F0FC5}"/>
          </ac:picMkLst>
        </pc:picChg>
        <pc:picChg chg="mod">
          <ac:chgData name="Sakthi Aravind K" userId="14925aaf979bec60" providerId="LiveId" clId="{EEE3CD7E-C1FF-4705-851B-753BF96E72E0}" dt="2025-05-21T02:35:35.292" v="13" actId="1076"/>
          <ac:picMkLst>
            <pc:docMk/>
            <pc:sldMk cId="4142445153" sldId="261"/>
            <ac:picMk id="7" creationId="{D0DA6106-0C31-889A-F043-5780BA72F02F}"/>
          </ac:picMkLst>
        </pc:picChg>
        <pc:picChg chg="mod">
          <ac:chgData name="Sakthi Aravind K" userId="14925aaf979bec60" providerId="LiveId" clId="{EEE3CD7E-C1FF-4705-851B-753BF96E72E0}" dt="2025-05-21T02:35:25.998" v="11" actId="1076"/>
          <ac:picMkLst>
            <pc:docMk/>
            <pc:sldMk cId="4142445153" sldId="261"/>
            <ac:picMk id="9" creationId="{7D302431-4309-4243-310C-9019D48F999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7A51D-1285-476E-A3B8-EFC4C96ABC7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64563-9C7F-4552-9DBB-2573FE07C7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41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64563-9C7F-4552-9DBB-2573FE07C7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691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64563-9C7F-4552-9DBB-2573FE07C7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9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64563-9C7F-4552-9DBB-2573FE07C79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0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64563-9C7F-4552-9DBB-2573FE07C79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4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C957-572A-728B-D306-27235DAFA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5265B-29E1-A0E9-A48B-A37B1DF77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E67E-FFFB-32F9-02D4-62A7F003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5D6-AF13-4795-9FDD-270A98ED9C8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81EB-D994-8BC5-EC4D-817C704C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DABDE-D03A-E816-D33A-47B66D8F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D58B-ACAF-4A68-BD08-9661D9F9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5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5484-D7B0-1409-0949-2536F69F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DD875-588B-8BD4-F492-C32CB538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9FE2-C84D-616E-CEC7-1FDEB384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5D6-AF13-4795-9FDD-270A98ED9C8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32CC5-C0D4-CB7A-5548-E0ACEB93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9F814-8DF7-6EC5-C50E-E9B20AA8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D58B-ACAF-4A68-BD08-9661D9F9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3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6D4CE-0E37-5398-3354-B0AA94ABE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031582-5284-57B3-7DFC-96216DF6A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4432-C4A2-6EF9-2178-9FFE1C85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5D6-AF13-4795-9FDD-270A98ED9C8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DF82C-C18A-2D43-C13D-42B745BB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7421C-1EAF-C703-1CDC-50F979F2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D58B-ACAF-4A68-BD08-9661D9F9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65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3128-8B35-A629-EA3F-EF31D690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C475-D5A3-0D87-7445-300D3038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2370-6C73-612E-6F1D-C988CE2F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5D6-AF13-4795-9FDD-270A98ED9C8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AD3C-3BAC-68E2-6794-D3553305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365C-8DD4-26FF-CE65-4DE69C91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D58B-ACAF-4A68-BD08-9661D9F9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58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A45C-DF46-6B88-3A09-BE2F1438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7B080-A5C3-8A8C-7816-6A5B1359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AB2D3-D718-4D80-CBEF-9C6307F5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5D6-AF13-4795-9FDD-270A98ED9C8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775D0-713B-AB56-B16C-6AFDB6ED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C4FF-DF17-B04C-9382-01B2D1E3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D58B-ACAF-4A68-BD08-9661D9F9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23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5352-D37D-FE61-7E1A-45E812CB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49FB-49B2-3E93-9269-2EA34B679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A9D7B-78A0-0BFB-04CB-E68EB39E7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8CCB9-818C-22F7-0497-2C9625C5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5D6-AF13-4795-9FDD-270A98ED9C8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EAC67-B50A-A650-4727-0C49ACB2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D172D-F22A-0DB1-A54F-506F5AC7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D58B-ACAF-4A68-BD08-9661D9F9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29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00FD-39BD-2534-8AC0-B74527A0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CD94D-7F54-D699-67C7-B2676ED72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4E497-4C66-0DD3-8C83-E7C6401DF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01A7C-CA3A-9ED3-DE36-1E9033069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25D15-1CE3-0EF2-A25D-7C8093FED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B40BD-520D-03F5-F53F-46929DE3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5D6-AF13-4795-9FDD-270A98ED9C8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CD69B-F390-CF63-95F5-0ACDB3BE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616AFF-C8AE-7B7C-7E08-CCD6803C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D58B-ACAF-4A68-BD08-9661D9F9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15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CD59-66EF-C32D-182D-209CDFD3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033CC-95E1-D384-0CDF-411E516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5D6-AF13-4795-9FDD-270A98ED9C8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A3CD6-DCA6-15FC-576A-5F1B725EB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75053-A638-6D0B-3657-11EA2809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D58B-ACAF-4A68-BD08-9661D9F9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76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343FE0-CBB5-F4B0-6B1E-DDD53757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5D6-AF13-4795-9FDD-270A98ED9C8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C292B-01B7-1770-7F2E-F35818B7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2DE18-4205-0584-FF02-F32B07E1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D58B-ACAF-4A68-BD08-9661D9F9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92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CD50-33F7-49DA-C9D6-E4E37132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A7EDB-0F7A-0298-7663-E556F9F7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30028-E67E-2941-BF7A-3E6F3FB40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E3DDC-BA3E-DC6F-A218-593FEC8C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5D6-AF13-4795-9FDD-270A98ED9C8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9E1C-88F5-7EC2-2194-2894D481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529AC-53B4-2DD9-7373-B8FD4F92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D58B-ACAF-4A68-BD08-9661D9F9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76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0B53-7CCA-133A-8182-45097494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36900-F1AD-D184-E4D3-2E36380EC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2021C-EFBC-45EE-95AD-7BDBF4987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35ECE-3FD3-4621-741C-BE2A6F31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B65D6-AF13-4795-9FDD-270A98ED9C8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A6A03-7C37-11F0-4FC1-CA4B84B8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E1789-6199-8C01-2ECB-F21B00CD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5D58B-ACAF-4A68-BD08-9661D9F9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64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702B6-96CD-5CB8-313A-DA695E448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C19DF-F37C-C1AC-5E4A-22FD9F186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1F94B-CB1A-EC55-62FA-AD4FE27CB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B65D6-AF13-4795-9FDD-270A98ED9C8E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247C-4E82-CDBC-B478-BE1F4643E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4B70-FD1B-905E-AB4A-452F5D52D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5D58B-ACAF-4A68-BD08-9661D9F93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64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 can be seen on a Mobile in Delhi, India, on 7 April 2018.">
            <a:extLst>
              <a:ext uri="{FF2B5EF4-FFF2-40B4-BE49-F238E27FC236}">
                <a16:creationId xmlns:a16="http://schemas.microsoft.com/office/drawing/2014/main" id="{67655B01-021B-0FA4-29F6-3E8EFCE7F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6F803-4BD1-5B48-2DBE-D10A10084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IPL Match Winner Prediction Using Machine Learning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69F6F-3AB5-7E08-61B0-129C9A219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4080" y="4170998"/>
            <a:ext cx="9144000" cy="1655762"/>
          </a:xfrm>
        </p:spPr>
        <p:txBody>
          <a:bodyPr/>
          <a:lstStyle/>
          <a:p>
            <a:pPr algn="r"/>
            <a:r>
              <a:rPr lang="en-US" b="1" dirty="0"/>
              <a:t>Sakthi Aravind K </a:t>
            </a:r>
          </a:p>
          <a:p>
            <a:pPr algn="r"/>
            <a:r>
              <a:rPr lang="en-US" b="1" dirty="0"/>
              <a:t>DA&amp;DS</a:t>
            </a:r>
          </a:p>
          <a:p>
            <a:pPr algn="r"/>
            <a:r>
              <a:rPr lang="en-US" b="1" dirty="0"/>
              <a:t>MAY2025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4908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2051585033">
            <a:extLst>
              <a:ext uri="{FF2B5EF4-FFF2-40B4-BE49-F238E27FC236}">
                <a16:creationId xmlns:a16="http://schemas.microsoft.com/office/drawing/2014/main" id="{F45656AC-9A2F-C780-5876-952785986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29"/>
          <a:stretch/>
        </p:blipFill>
        <p:spPr bwMode="auto">
          <a:xfrm>
            <a:off x="3137535" y="490219"/>
            <a:ext cx="5408818" cy="600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D0ABE3-B6CE-21D3-FF12-B9E260A6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Final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1613D-73BB-8133-C1B3-6850A2EC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chosen as the final model based on highest performance.</a:t>
            </a:r>
          </a:p>
          <a:p>
            <a:pPr marL="0" indent="0">
              <a:buNone/>
            </a:pPr>
            <a:r>
              <a:rPr lang="en-US" dirty="0"/>
              <a:t>Evaluation metrics:</a:t>
            </a:r>
          </a:p>
          <a:p>
            <a:r>
              <a:rPr lang="en-US" dirty="0"/>
              <a:t> Accuracy</a:t>
            </a:r>
          </a:p>
          <a:p>
            <a:r>
              <a:rPr lang="en-US" dirty="0"/>
              <a:t> Precision</a:t>
            </a:r>
          </a:p>
          <a:p>
            <a:r>
              <a:rPr lang="en-US" dirty="0"/>
              <a:t> Recall</a:t>
            </a:r>
          </a:p>
          <a:p>
            <a:r>
              <a:rPr lang="en-US" dirty="0"/>
              <a:t> F1 Score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E42A8-4845-417E-1CDF-DC8E20174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016" y="2369939"/>
            <a:ext cx="3575984" cy="3083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8A761-A9D7-E7B5-829A-16DC42FB0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9213" y="2371646"/>
            <a:ext cx="3624587" cy="352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Group of Baseball players action cartoon sport graphic vector">
            <a:extLst>
              <a:ext uri="{FF2B5EF4-FFF2-40B4-BE49-F238E27FC236}">
                <a16:creationId xmlns:a16="http://schemas.microsoft.com/office/drawing/2014/main" id="{19ABC737-F558-232C-8DE7-898BC8E2F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366C2-DD4E-5301-9F25-10EAA5C49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BD404-6F1D-7CD3-6BF4-1DAE748D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XGBoost</a:t>
            </a:r>
            <a:r>
              <a:rPr lang="en-US" b="1" dirty="0"/>
              <a:t> provided best accuracy.</a:t>
            </a:r>
          </a:p>
          <a:p>
            <a:pPr marL="0" indent="0">
              <a:buNone/>
            </a:pPr>
            <a:r>
              <a:rPr lang="en-US" b="1" dirty="0"/>
              <a:t>Future Improvements: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Add player-level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Use live data (weather, pitch)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Desplay</a:t>
            </a:r>
            <a:r>
              <a:rPr lang="en-US" b="1" dirty="0"/>
              <a:t> as web or mobile app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8150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ricket equipment digital art">
            <a:extLst>
              <a:ext uri="{FF2B5EF4-FFF2-40B4-BE49-F238E27FC236}">
                <a16:creationId xmlns:a16="http://schemas.microsoft.com/office/drawing/2014/main" id="{42EB66C8-FAD2-5A64-EAB9-DD92C4837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5E7B1F-CEC6-FF08-312A-DADA6B91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5737-3CDB-EB7A-3C60-1A11CD194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88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ricket match with player">
            <a:extLst>
              <a:ext uri="{FF2B5EF4-FFF2-40B4-BE49-F238E27FC236}">
                <a16:creationId xmlns:a16="http://schemas.microsoft.com/office/drawing/2014/main" id="{7727E17B-806F-3C6E-8AD7-38C7F81A1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F38993-401C-5BA5-DB51-A538339A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7BE4-EA2F-7B13-F879-4622D9136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Indian Premier League (IPL) is one of the world's most popular cricket leagues.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This project uses historical IPL data to build a machine learning model to predict match outcomes.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507D3-D0A2-3535-EE67-C2E3D3A6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087" y="0"/>
            <a:ext cx="3167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7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ee Vector stadium lights effect with mist">
            <a:extLst>
              <a:ext uri="{FF2B5EF4-FFF2-40B4-BE49-F238E27FC236}">
                <a16:creationId xmlns:a16="http://schemas.microsoft.com/office/drawing/2014/main" id="{9211439B-28BC-AAAA-7A48-115FDD432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C3745-ED6B-8CF5-BE5D-34522E184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35A4-C83C-7A25-164B-2E039C25C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351338"/>
          </a:xfrm>
        </p:spPr>
        <p:txBody>
          <a:bodyPr/>
          <a:lstStyle/>
          <a:p>
            <a:r>
              <a:rPr lang="en-US" b="1" dirty="0"/>
              <a:t>To predict the winner of an IPL match using machine learning</a:t>
            </a:r>
          </a:p>
          <a:p>
            <a:endParaRPr lang="en-US" b="1" dirty="0"/>
          </a:p>
          <a:p>
            <a:r>
              <a:rPr lang="en-US" b="1" dirty="0"/>
              <a:t>Compare performance of models like Logistic Regression, SVM, KNN, Decision Tree, Random Forest, and </a:t>
            </a:r>
            <a:r>
              <a:rPr lang="en-US" b="1" dirty="0" err="1"/>
              <a:t>XGBoost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Select the best model based on accuracy and other metrics.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7336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F47AE2-9DAE-5A18-B70B-3500DA31AF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ACA235-9737-C742-AFFB-EDC7F9B1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4ACD-494F-26DC-D425-BF7200AC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Dataset includes details of IPL matches from 2008 to recent seasons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Key columns: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Teams, Venue, Toss Result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Match Winner, Win Margin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Player of the Match, Umpires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E86B3-F69C-58D4-A7E1-6312BFE4F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664" y="2834564"/>
            <a:ext cx="2096678" cy="3511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92647-1A6C-6333-6246-40486C6E0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830" y="2286800"/>
            <a:ext cx="6411220" cy="1095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4174BF-59EB-6DE2-4FB5-9718144168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1210" y="4370013"/>
            <a:ext cx="933580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Vector realistic soccer football stadium illustration">
            <a:extLst>
              <a:ext uri="{FF2B5EF4-FFF2-40B4-BE49-F238E27FC236}">
                <a16:creationId xmlns:a16="http://schemas.microsoft.com/office/drawing/2014/main" id="{80B51253-2C44-9B5A-34EE-9FCB5B111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FDBFEC-FA0B-3E6D-A339-5552178B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788B-2ECA-78FD-3A1F-D94564AE2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Handled missing values and removed inconsistencies.</a:t>
            </a:r>
          </a:p>
          <a:p>
            <a:r>
              <a:rPr lang="en-US" dirty="0"/>
              <a:t>Categorical variables encoded using Label Encoding.</a:t>
            </a:r>
          </a:p>
          <a:p>
            <a:r>
              <a:rPr lang="en-US" dirty="0"/>
              <a:t>Features scaled using </a:t>
            </a:r>
            <a:r>
              <a:rPr lang="en-US" dirty="0" err="1"/>
              <a:t>StandardScaler</a:t>
            </a:r>
            <a:r>
              <a:rPr lang="en-US" dirty="0"/>
              <a:t>.</a:t>
            </a:r>
          </a:p>
          <a:p>
            <a:r>
              <a:rPr lang="en-US" dirty="0"/>
              <a:t>Split into training and testing datasets.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96A25-C158-5F7A-9EC5-F864CE7AF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390" y="2805472"/>
            <a:ext cx="2610166" cy="3506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72F5A-91C5-5675-BD9A-D88916772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88" y="4001294"/>
            <a:ext cx="4610743" cy="44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7E5754-0B88-2285-92C2-42A4427D4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55" y="4655680"/>
            <a:ext cx="5430008" cy="438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2B376E-0B42-99A9-6EAF-24B2DDD8F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081" y="2866195"/>
            <a:ext cx="2336272" cy="35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5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Free Photo empty soccer stadium with dreamy fantasy view of sky">
            <a:extLst>
              <a:ext uri="{FF2B5EF4-FFF2-40B4-BE49-F238E27FC236}">
                <a16:creationId xmlns:a16="http://schemas.microsoft.com/office/drawing/2014/main" id="{F17B469B-7387-772E-5A20-084FA816D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350409-2B1A-6F83-35C9-E1A17C6F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3991"/>
            <a:ext cx="10515600" cy="1325563"/>
          </a:xfrm>
        </p:spPr>
        <p:txBody>
          <a:bodyPr/>
          <a:lstStyle/>
          <a:p>
            <a:r>
              <a:rPr lang="en-IN" b="1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C926-4126-5E2A-FD97-A48AFACF6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0440BC-021E-40C2-293C-B12AE9F1C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99" y="1144587"/>
            <a:ext cx="4941008" cy="2555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A6106-0C31-889A-F043-5780BA72F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760" y="402718"/>
            <a:ext cx="4024424" cy="3026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302431-4309-4243-310C-9019D48F9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46" y="4001294"/>
            <a:ext cx="4071259" cy="2674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BC2042-0EAF-B3E2-376A-3327510F0F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2171" y="3756531"/>
            <a:ext cx="5264629" cy="29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4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hoto group of cricket players in action cartoon sport graphic vector">
            <a:extLst>
              <a:ext uri="{FF2B5EF4-FFF2-40B4-BE49-F238E27FC236}">
                <a16:creationId xmlns:a16="http://schemas.microsoft.com/office/drawing/2014/main" id="{10FD7723-2F2E-D26B-28FC-FD306EDAE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383618-57CE-5D98-7854-386FD2F3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Machine Learning 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C1D3E-A009-B206-7CFC-58FFE638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</a:p>
          <a:p>
            <a:r>
              <a:rPr lang="en-US" b="1" dirty="0"/>
              <a:t>Support Vector Machine (SVM)</a:t>
            </a:r>
          </a:p>
          <a:p>
            <a:r>
              <a:rPr lang="en-US" b="1" dirty="0"/>
              <a:t>K-Nearest Neighbors (KNN)</a:t>
            </a:r>
          </a:p>
          <a:p>
            <a:r>
              <a:rPr lang="en-US" b="1" dirty="0"/>
              <a:t>Decision Tree</a:t>
            </a:r>
          </a:p>
          <a:p>
            <a:r>
              <a:rPr lang="en-US" b="1" dirty="0"/>
              <a:t>Random Forest</a:t>
            </a:r>
          </a:p>
          <a:p>
            <a:r>
              <a:rPr lang="en-US" b="1" dirty="0" err="1"/>
              <a:t>XGBoost</a:t>
            </a:r>
            <a:endParaRPr lang="en-US" b="1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6AA13-B2CE-734E-6019-B0BFD3A72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29448"/>
            <a:ext cx="2695951" cy="53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389852-11B1-F173-8354-309F5C4B2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702" y="3429000"/>
            <a:ext cx="7278116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8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Faceless Cricket Players In Playing Pose With Trophy Cup And Copy Space On Blue Background">
            <a:extLst>
              <a:ext uri="{FF2B5EF4-FFF2-40B4-BE49-F238E27FC236}">
                <a16:creationId xmlns:a16="http://schemas.microsoft.com/office/drawing/2014/main" id="{359C91D9-394F-4EBD-F5EE-EEB25AD08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738F1D-AA5B-6485-7E30-9EDDEDEC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Accuracy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BBD3-2D41-07BB-E98D-72645EF97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Logistic Regression:31 %</a:t>
            </a:r>
          </a:p>
          <a:p>
            <a:r>
              <a:rPr lang="en-US" b="1" dirty="0"/>
              <a:t>SVM: 51%</a:t>
            </a:r>
          </a:p>
          <a:p>
            <a:r>
              <a:rPr lang="en-US" b="1" dirty="0"/>
              <a:t>KNN: 40%</a:t>
            </a:r>
          </a:p>
          <a:p>
            <a:r>
              <a:rPr lang="en-US" b="1" dirty="0"/>
              <a:t>Decision Tree: 80%</a:t>
            </a:r>
          </a:p>
          <a:p>
            <a:r>
              <a:rPr lang="en-US" b="1" dirty="0"/>
              <a:t>Random Forest: 75%</a:t>
            </a:r>
          </a:p>
          <a:p>
            <a:r>
              <a:rPr lang="en-US" b="1" dirty="0" err="1"/>
              <a:t>XGBoost</a:t>
            </a:r>
            <a:r>
              <a:rPr lang="en-US" b="1" dirty="0"/>
              <a:t>: 95%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D0750-FF7C-E8AC-7A02-185FE3A58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88" y="1690688"/>
            <a:ext cx="6712311" cy="412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8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ricket Championship Concept with Character Illustration of a Batter in Blue Jersey.">
            <a:extLst>
              <a:ext uri="{FF2B5EF4-FFF2-40B4-BE49-F238E27FC236}">
                <a16:creationId xmlns:a16="http://schemas.microsoft.com/office/drawing/2014/main" id="{D31836EA-3E57-DC63-FC10-7BBAF8D4A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3A6BE5-C2BC-2F7C-3422-5567EC14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Hyperparameter Tuning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608780C-D287-1548-E395-FB2DFC753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56276" y="4516372"/>
            <a:ext cx="5430008" cy="6001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F0741B-2DD5-85C8-BBB5-1DF161FCC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534" y="1910048"/>
            <a:ext cx="4410691" cy="457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BCFE0-0B5A-A5E7-BD25-D8EB797BE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5192" y="2502249"/>
            <a:ext cx="3391373" cy="147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F703BE-8CDA-E3BB-2ED7-D372686CE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113767"/>
            <a:ext cx="5197290" cy="25757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758209-5AB8-0269-4515-B40704B947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5777" y="1925906"/>
            <a:ext cx="2981741" cy="1314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97DF0A-0AB4-D782-A327-E15127379C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3557" y="3566680"/>
            <a:ext cx="5838785" cy="41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277</Words>
  <Application>Microsoft Office PowerPoint</Application>
  <PresentationFormat>Widescreen</PresentationFormat>
  <Paragraphs>63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IPL Match Winner Prediction Using Machine Learning</vt:lpstr>
      <vt:lpstr>Introduction</vt:lpstr>
      <vt:lpstr>Project Objective</vt:lpstr>
      <vt:lpstr>Dataset Overview</vt:lpstr>
      <vt:lpstr>Data Cleaning &amp; Preprocessing</vt:lpstr>
      <vt:lpstr>Exploratory Data Analysis (EDA)</vt:lpstr>
      <vt:lpstr>Machine Learning Models Used</vt:lpstr>
      <vt:lpstr>Accuracy Comparison</vt:lpstr>
      <vt:lpstr>Hyperparameter Tuning</vt:lpstr>
      <vt:lpstr>Final Model Evaluation</vt:lpstr>
      <vt:lpstr>Conclusion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Sakthi Aravind K</dc:creator>
  <cp:lastModifiedBy>Sakthi Aravind K</cp:lastModifiedBy>
  <cp:revision>1</cp:revision>
  <dcterms:created xsi:type="dcterms:W3CDTF">2025-05-18T16:46:03Z</dcterms:created>
  <dcterms:modified xsi:type="dcterms:W3CDTF">2025-05-21T02:52:43Z</dcterms:modified>
</cp:coreProperties>
</file>