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Aravind K" userId="14925aaf979bec60" providerId="LiveId" clId="{7A35B899-11CA-4D12-B21F-B0BF59DED2B9}"/>
    <pc:docChg chg="modSld">
      <pc:chgData name="Sakthi Aravind K" userId="14925aaf979bec60" providerId="LiveId" clId="{7A35B899-11CA-4D12-B21F-B0BF59DED2B9}" dt="2025-03-12T05:59:10.304" v="0" actId="1076"/>
      <pc:docMkLst>
        <pc:docMk/>
      </pc:docMkLst>
      <pc:sldChg chg="modSp mod">
        <pc:chgData name="Sakthi Aravind K" userId="14925aaf979bec60" providerId="LiveId" clId="{7A35B899-11CA-4D12-B21F-B0BF59DED2B9}" dt="2025-03-12T05:59:10.304" v="0" actId="1076"/>
        <pc:sldMkLst>
          <pc:docMk/>
          <pc:sldMk cId="4245681113" sldId="263"/>
        </pc:sldMkLst>
        <pc:graphicFrameChg chg="mod">
          <ac:chgData name="Sakthi Aravind K" userId="14925aaf979bec60" providerId="LiveId" clId="{7A35B899-11CA-4D12-B21F-B0BF59DED2B9}" dt="2025-03-12T05:59:10.304" v="0" actId="1076"/>
          <ac:graphicFrameMkLst>
            <pc:docMk/>
            <pc:sldMk cId="4245681113" sldId="263"/>
            <ac:graphicFrameMk id="4" creationId="{A76AB2FE-D9EF-2DF6-E855-BD04CA670D5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925AAF979BEC60/Desktop/Documents/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[project.xlsx]Gender!PivotTable13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by Age salary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8284255563944873E-2"/>
              <c:y val="0.1084910178306919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2977184929509337E-2"/>
              <c:y val="7.311883044322425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8284255563944873E-2"/>
              <c:y val="0.1084910178306919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2977184929509337E-2"/>
              <c:y val="7.311883044322425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8284255563944873E-2"/>
              <c:y val="0.1084910178306919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3.2977184929509337E-2"/>
              <c:y val="7.311883044322425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Gender!$B$3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C3D-492B-94F4-9062FBB3E5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C3D-492B-94F4-9062FBB3E5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C3D-492B-94F4-9062FBB3E5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C3D-492B-94F4-9062FBB3E5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C3D-492B-94F4-9062FBB3E56F}"/>
              </c:ext>
            </c:extLst>
          </c:dPt>
          <c:dLbls>
            <c:dLbl>
              <c:idx val="1"/>
              <c:layout>
                <c:manualLayout>
                  <c:x val="3.8284255563944873E-2"/>
                  <c:y val="0.1084910178306919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3D-492B-94F4-9062FBB3E56F}"/>
                </c:ext>
              </c:extLst>
            </c:dLbl>
            <c:dLbl>
              <c:idx val="4"/>
              <c:layout>
                <c:manualLayout>
                  <c:x val="3.2977184929509337E-2"/>
                  <c:y val="7.311883044322425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C3D-492B-94F4-9062FBB3E56F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Gender!$A$4:$A$9</c:f>
              <c:strCache>
                <c:ptCount val="5"/>
                <c:pt idx="0">
                  <c:v>Woman</c:v>
                </c:pt>
                <c:pt idx="1">
                  <c:v>Man</c:v>
                </c:pt>
                <c:pt idx="2">
                  <c:v>Non-binary</c:v>
                </c:pt>
                <c:pt idx="3">
                  <c:v>Other or prefer not to answer</c:v>
                </c:pt>
                <c:pt idx="4">
                  <c:v>Prefer not to answer</c:v>
                </c:pt>
              </c:strCache>
            </c:strRef>
          </c:cat>
          <c:val>
            <c:numRef>
              <c:f>Gender!$B$4:$B$9</c:f>
              <c:numCache>
                <c:formatCode>General</c:formatCode>
                <c:ptCount val="5"/>
                <c:pt idx="0">
                  <c:v>8905474368</c:v>
                </c:pt>
                <c:pt idx="1">
                  <c:v>1119564287</c:v>
                </c:pt>
                <c:pt idx="2">
                  <c:v>76956990</c:v>
                </c:pt>
                <c:pt idx="3">
                  <c:v>69528038</c:v>
                </c:pt>
                <c:pt idx="4">
                  <c:v>88000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3D-492B-94F4-9062FBB3E56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C4F8D-8C15-45E7-B8B6-B06211841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08BEB4-5407-4DD0-A53C-1142AF58EB63}">
      <dgm:prSet/>
      <dgm:spPr/>
      <dgm:t>
        <a:bodyPr/>
        <a:lstStyle/>
        <a:p>
          <a:r>
            <a:rPr lang="en-US" dirty="0"/>
            <a:t>Some job titles offer significantly higher additional compensation</a:t>
          </a:r>
          <a:endParaRPr lang="en-IN" dirty="0"/>
        </a:p>
      </dgm:t>
    </dgm:pt>
    <dgm:pt modelId="{10E6F585-AF85-4979-A9C5-4B45B80EB971}" type="parTrans" cxnId="{1CD0A7E0-7EB8-4DA9-99D3-39E1A2ABF7A4}">
      <dgm:prSet/>
      <dgm:spPr/>
      <dgm:t>
        <a:bodyPr/>
        <a:lstStyle/>
        <a:p>
          <a:endParaRPr lang="en-IN"/>
        </a:p>
      </dgm:t>
    </dgm:pt>
    <dgm:pt modelId="{FD9060A3-FCC8-4A64-B0B9-564A0BFD6B22}" type="sibTrans" cxnId="{1CD0A7E0-7EB8-4DA9-99D3-39E1A2ABF7A4}">
      <dgm:prSet/>
      <dgm:spPr/>
      <dgm:t>
        <a:bodyPr/>
        <a:lstStyle/>
        <a:p>
          <a:endParaRPr lang="en-IN"/>
        </a:p>
      </dgm:t>
    </dgm:pt>
    <dgm:pt modelId="{21D7444F-8B82-4206-AD13-62A1876A88F3}">
      <dgm:prSet/>
      <dgm:spPr/>
      <dgm:t>
        <a:bodyPr/>
        <a:lstStyle/>
        <a:p>
          <a:r>
            <a:rPr lang="en-IN" b="0" i="0" u="none" dirty="0"/>
            <a:t>Investment Banking Analyst, Researcher, Senior It Consultant, Operations Manager, Software </a:t>
          </a:r>
          <a:r>
            <a:rPr lang="en-IN" b="0" i="0" u="none" dirty="0" err="1"/>
            <a:t>Enginee,etc</a:t>
          </a:r>
          <a:r>
            <a:rPr lang="en-IN" b="0" i="0" u="none" dirty="0"/>
            <a:t>..</a:t>
          </a:r>
          <a:endParaRPr lang="en-IN" dirty="0"/>
        </a:p>
      </dgm:t>
    </dgm:pt>
    <dgm:pt modelId="{A4291881-0D78-444A-B443-62D42098D488}" type="parTrans" cxnId="{4DAC8DBF-6AA9-40AB-B1FA-3A357AE321B4}">
      <dgm:prSet/>
      <dgm:spPr/>
      <dgm:t>
        <a:bodyPr/>
        <a:lstStyle/>
        <a:p>
          <a:endParaRPr lang="en-IN"/>
        </a:p>
      </dgm:t>
    </dgm:pt>
    <dgm:pt modelId="{5CA282A3-C959-4FDD-BC6B-8645B8CD900A}" type="sibTrans" cxnId="{4DAC8DBF-6AA9-40AB-B1FA-3A357AE321B4}">
      <dgm:prSet/>
      <dgm:spPr/>
      <dgm:t>
        <a:bodyPr/>
        <a:lstStyle/>
        <a:p>
          <a:endParaRPr lang="en-IN"/>
        </a:p>
      </dgm:t>
    </dgm:pt>
    <dgm:pt modelId="{FB48BCEC-66A9-4505-B73A-63E2055D08F6}">
      <dgm:prSet/>
      <dgm:spPr/>
      <dgm:t>
        <a:bodyPr/>
        <a:lstStyle/>
        <a:p>
          <a:r>
            <a:rPr lang="en-US" dirty="0"/>
            <a:t>Bonus structures vary significantly across industries</a:t>
          </a:r>
          <a:endParaRPr lang="en-IN" dirty="0"/>
        </a:p>
      </dgm:t>
    </dgm:pt>
    <dgm:pt modelId="{54C9D753-8BBD-4B2E-859C-E379F8EC68F6}" type="parTrans" cxnId="{9E3F970E-7397-49D3-AF31-89A4FFF6EAD4}">
      <dgm:prSet/>
      <dgm:spPr/>
      <dgm:t>
        <a:bodyPr/>
        <a:lstStyle/>
        <a:p>
          <a:endParaRPr lang="en-IN"/>
        </a:p>
      </dgm:t>
    </dgm:pt>
    <dgm:pt modelId="{43FA6758-8E11-4752-B50D-4F620E206EFC}" type="sibTrans" cxnId="{9E3F970E-7397-49D3-AF31-89A4FFF6EAD4}">
      <dgm:prSet/>
      <dgm:spPr/>
      <dgm:t>
        <a:bodyPr/>
        <a:lstStyle/>
        <a:p>
          <a:endParaRPr lang="en-IN"/>
        </a:p>
      </dgm:t>
    </dgm:pt>
    <dgm:pt modelId="{4C909B40-C753-40CB-B3FB-20B26B07263C}">
      <dgm:prSet/>
      <dgm:spPr/>
      <dgm:t>
        <a:bodyPr/>
        <a:lstStyle/>
        <a:p>
          <a:r>
            <a:rPr lang="en-IN" b="0" i="0" u="none" dirty="0"/>
            <a:t>Data Science Student, College Senior, Homemaker , </a:t>
          </a:r>
          <a:r>
            <a:rPr lang="en-IN" b="0" i="0" u="none" dirty="0" err="1"/>
            <a:t>Househusband,etc</a:t>
          </a:r>
          <a:endParaRPr lang="en-IN" dirty="0"/>
        </a:p>
      </dgm:t>
    </dgm:pt>
    <dgm:pt modelId="{69CC4251-CE8A-4A25-A230-7B0F770F260E}" type="parTrans" cxnId="{486ED298-CE2B-4FD8-B0B8-B71D952623AD}">
      <dgm:prSet/>
      <dgm:spPr/>
      <dgm:t>
        <a:bodyPr/>
        <a:lstStyle/>
        <a:p>
          <a:endParaRPr lang="en-IN"/>
        </a:p>
      </dgm:t>
    </dgm:pt>
    <dgm:pt modelId="{3F8D79F6-58CA-4C01-88C2-13C9853CFA91}" type="sibTrans" cxnId="{486ED298-CE2B-4FD8-B0B8-B71D952623AD}">
      <dgm:prSet/>
      <dgm:spPr/>
      <dgm:t>
        <a:bodyPr/>
        <a:lstStyle/>
        <a:p>
          <a:endParaRPr lang="en-IN"/>
        </a:p>
      </dgm:t>
    </dgm:pt>
    <dgm:pt modelId="{6540C9E9-041C-4703-9998-C6DFD579A122}" type="pres">
      <dgm:prSet presAssocID="{E4FC4F8D-8C15-45E7-B8B6-B062118413D1}" presName="Name0" presStyleCnt="0">
        <dgm:presLayoutVars>
          <dgm:dir/>
          <dgm:resizeHandles val="exact"/>
        </dgm:presLayoutVars>
      </dgm:prSet>
      <dgm:spPr/>
    </dgm:pt>
    <dgm:pt modelId="{74223992-58AF-4881-B4B1-197BF61DD61B}" type="pres">
      <dgm:prSet presAssocID="{E4FC4F8D-8C15-45E7-B8B6-B062118413D1}" presName="arrow" presStyleLbl="bgShp" presStyleIdx="0" presStyleCnt="1"/>
      <dgm:spPr/>
    </dgm:pt>
    <dgm:pt modelId="{95768B66-81FD-49D9-8673-ABDAB13BDF1A}" type="pres">
      <dgm:prSet presAssocID="{E4FC4F8D-8C15-45E7-B8B6-B062118413D1}" presName="points" presStyleCnt="0"/>
      <dgm:spPr/>
    </dgm:pt>
    <dgm:pt modelId="{6A2C7EC4-DA26-4BD8-B4E7-640DA5451176}" type="pres">
      <dgm:prSet presAssocID="{B008BEB4-5407-4DD0-A53C-1142AF58EB63}" presName="compositeA" presStyleCnt="0"/>
      <dgm:spPr/>
    </dgm:pt>
    <dgm:pt modelId="{09254AA7-692B-4D0D-A925-2A5B3C31828A}" type="pres">
      <dgm:prSet presAssocID="{B008BEB4-5407-4DD0-A53C-1142AF58EB63}" presName="textA" presStyleLbl="revTx" presStyleIdx="0" presStyleCnt="4" custScaleX="220686">
        <dgm:presLayoutVars>
          <dgm:bulletEnabled val="1"/>
        </dgm:presLayoutVars>
      </dgm:prSet>
      <dgm:spPr/>
    </dgm:pt>
    <dgm:pt modelId="{66C48141-B966-4E34-BDCE-0F16BB636076}" type="pres">
      <dgm:prSet presAssocID="{B008BEB4-5407-4DD0-A53C-1142AF58EB63}" presName="circleA" presStyleLbl="node1" presStyleIdx="0" presStyleCnt="4"/>
      <dgm:spPr/>
    </dgm:pt>
    <dgm:pt modelId="{749BD415-B3EF-469F-B31B-6414FCE3D8DD}" type="pres">
      <dgm:prSet presAssocID="{B008BEB4-5407-4DD0-A53C-1142AF58EB63}" presName="spaceA" presStyleCnt="0"/>
      <dgm:spPr/>
    </dgm:pt>
    <dgm:pt modelId="{041C65E9-54DA-4CD9-BA32-BD4D615258A9}" type="pres">
      <dgm:prSet presAssocID="{FD9060A3-FCC8-4A64-B0B9-564A0BFD6B22}" presName="space" presStyleCnt="0"/>
      <dgm:spPr/>
    </dgm:pt>
    <dgm:pt modelId="{93B0B548-A454-4D98-B324-180401D8976A}" type="pres">
      <dgm:prSet presAssocID="{21D7444F-8B82-4206-AD13-62A1876A88F3}" presName="compositeB" presStyleCnt="0"/>
      <dgm:spPr/>
    </dgm:pt>
    <dgm:pt modelId="{9DF462EA-BD14-4B26-8371-1C1D90D2F223}" type="pres">
      <dgm:prSet presAssocID="{21D7444F-8B82-4206-AD13-62A1876A88F3}" presName="textB" presStyleLbl="revTx" presStyleIdx="1" presStyleCnt="4" custScaleX="363116">
        <dgm:presLayoutVars>
          <dgm:bulletEnabled val="1"/>
        </dgm:presLayoutVars>
      </dgm:prSet>
      <dgm:spPr/>
    </dgm:pt>
    <dgm:pt modelId="{9F9557BA-FFD5-482C-92F4-7C6496965983}" type="pres">
      <dgm:prSet presAssocID="{21D7444F-8B82-4206-AD13-62A1876A88F3}" presName="circleB" presStyleLbl="node1" presStyleIdx="1" presStyleCnt="4"/>
      <dgm:spPr/>
    </dgm:pt>
    <dgm:pt modelId="{D1B70E0C-9213-4D9D-B54A-BBE455E8724D}" type="pres">
      <dgm:prSet presAssocID="{21D7444F-8B82-4206-AD13-62A1876A88F3}" presName="spaceB" presStyleCnt="0"/>
      <dgm:spPr/>
    </dgm:pt>
    <dgm:pt modelId="{3D805383-8A93-4424-93F7-DFBB00F06D94}" type="pres">
      <dgm:prSet presAssocID="{5CA282A3-C959-4FDD-BC6B-8645B8CD900A}" presName="space" presStyleCnt="0"/>
      <dgm:spPr/>
    </dgm:pt>
    <dgm:pt modelId="{54719A99-A6D8-4442-911A-981CACC5EDAE}" type="pres">
      <dgm:prSet presAssocID="{FB48BCEC-66A9-4505-B73A-63E2055D08F6}" presName="compositeA" presStyleCnt="0"/>
      <dgm:spPr/>
    </dgm:pt>
    <dgm:pt modelId="{D47BBB1E-D855-4E68-9E19-6DBBA826819A}" type="pres">
      <dgm:prSet presAssocID="{FB48BCEC-66A9-4505-B73A-63E2055D08F6}" presName="textA" presStyleLbl="revTx" presStyleIdx="2" presStyleCnt="4" custScaleX="289791">
        <dgm:presLayoutVars>
          <dgm:bulletEnabled val="1"/>
        </dgm:presLayoutVars>
      </dgm:prSet>
      <dgm:spPr/>
    </dgm:pt>
    <dgm:pt modelId="{C8CCED38-816A-471F-A323-93027AE0F6A8}" type="pres">
      <dgm:prSet presAssocID="{FB48BCEC-66A9-4505-B73A-63E2055D08F6}" presName="circleA" presStyleLbl="node1" presStyleIdx="2" presStyleCnt="4"/>
      <dgm:spPr/>
    </dgm:pt>
    <dgm:pt modelId="{9E24DC5D-7A1D-4F8C-8599-1486E45094D6}" type="pres">
      <dgm:prSet presAssocID="{FB48BCEC-66A9-4505-B73A-63E2055D08F6}" presName="spaceA" presStyleCnt="0"/>
      <dgm:spPr/>
    </dgm:pt>
    <dgm:pt modelId="{D4FA128C-7C46-4C60-9B7C-5AEE48298897}" type="pres">
      <dgm:prSet presAssocID="{43FA6758-8E11-4752-B50D-4F620E206EFC}" presName="space" presStyleCnt="0"/>
      <dgm:spPr/>
    </dgm:pt>
    <dgm:pt modelId="{5B1BD9DF-62F1-463A-A301-29DF85EDC6E6}" type="pres">
      <dgm:prSet presAssocID="{4C909B40-C753-40CB-B3FB-20B26B07263C}" presName="compositeB" presStyleCnt="0"/>
      <dgm:spPr/>
    </dgm:pt>
    <dgm:pt modelId="{133A4A83-AD94-4C87-8E75-139CBF874499}" type="pres">
      <dgm:prSet presAssocID="{4C909B40-C753-40CB-B3FB-20B26B07263C}" presName="textB" presStyleLbl="revTx" presStyleIdx="3" presStyleCnt="4" custScaleX="308013">
        <dgm:presLayoutVars>
          <dgm:bulletEnabled val="1"/>
        </dgm:presLayoutVars>
      </dgm:prSet>
      <dgm:spPr/>
    </dgm:pt>
    <dgm:pt modelId="{30678C77-6021-49E4-8CB3-2578F95EC14F}" type="pres">
      <dgm:prSet presAssocID="{4C909B40-C753-40CB-B3FB-20B26B07263C}" presName="circleB" presStyleLbl="node1" presStyleIdx="3" presStyleCnt="4"/>
      <dgm:spPr/>
    </dgm:pt>
    <dgm:pt modelId="{3F479167-9625-46AD-8F2F-8CBC05A656AF}" type="pres">
      <dgm:prSet presAssocID="{4C909B40-C753-40CB-B3FB-20B26B07263C}" presName="spaceB" presStyleCnt="0"/>
      <dgm:spPr/>
    </dgm:pt>
  </dgm:ptLst>
  <dgm:cxnLst>
    <dgm:cxn modelId="{9E3F970E-7397-49D3-AF31-89A4FFF6EAD4}" srcId="{E4FC4F8D-8C15-45E7-B8B6-B062118413D1}" destId="{FB48BCEC-66A9-4505-B73A-63E2055D08F6}" srcOrd="2" destOrd="0" parTransId="{54C9D753-8BBD-4B2E-859C-E379F8EC68F6}" sibTransId="{43FA6758-8E11-4752-B50D-4F620E206EFC}"/>
    <dgm:cxn modelId="{45F92D11-DD75-4798-A4F5-F1F3E70A3957}" type="presOf" srcId="{FB48BCEC-66A9-4505-B73A-63E2055D08F6}" destId="{D47BBB1E-D855-4E68-9E19-6DBBA826819A}" srcOrd="0" destOrd="0" presId="urn:microsoft.com/office/officeart/2005/8/layout/hProcess11"/>
    <dgm:cxn modelId="{3494232C-C956-47CF-9EC2-2ABD1246713B}" type="presOf" srcId="{B008BEB4-5407-4DD0-A53C-1142AF58EB63}" destId="{09254AA7-692B-4D0D-A925-2A5B3C31828A}" srcOrd="0" destOrd="0" presId="urn:microsoft.com/office/officeart/2005/8/layout/hProcess11"/>
    <dgm:cxn modelId="{486ED298-CE2B-4FD8-B0B8-B71D952623AD}" srcId="{E4FC4F8D-8C15-45E7-B8B6-B062118413D1}" destId="{4C909B40-C753-40CB-B3FB-20B26B07263C}" srcOrd="3" destOrd="0" parTransId="{69CC4251-CE8A-4A25-A230-7B0F770F260E}" sibTransId="{3F8D79F6-58CA-4C01-88C2-13C9853CFA91}"/>
    <dgm:cxn modelId="{0D043FB8-6EEC-4BEB-B03F-F7CEF34F45E8}" type="presOf" srcId="{E4FC4F8D-8C15-45E7-B8B6-B062118413D1}" destId="{6540C9E9-041C-4703-9998-C6DFD579A122}" srcOrd="0" destOrd="0" presId="urn:microsoft.com/office/officeart/2005/8/layout/hProcess11"/>
    <dgm:cxn modelId="{4DAC8DBF-6AA9-40AB-B1FA-3A357AE321B4}" srcId="{E4FC4F8D-8C15-45E7-B8B6-B062118413D1}" destId="{21D7444F-8B82-4206-AD13-62A1876A88F3}" srcOrd="1" destOrd="0" parTransId="{A4291881-0D78-444A-B443-62D42098D488}" sibTransId="{5CA282A3-C959-4FDD-BC6B-8645B8CD900A}"/>
    <dgm:cxn modelId="{C2C8C2D1-89E0-4478-8301-410F1827548B}" type="presOf" srcId="{21D7444F-8B82-4206-AD13-62A1876A88F3}" destId="{9DF462EA-BD14-4B26-8371-1C1D90D2F223}" srcOrd="0" destOrd="0" presId="urn:microsoft.com/office/officeart/2005/8/layout/hProcess11"/>
    <dgm:cxn modelId="{00B9D3D1-5227-4A22-A20D-A57F2F64DE79}" type="presOf" srcId="{4C909B40-C753-40CB-B3FB-20B26B07263C}" destId="{133A4A83-AD94-4C87-8E75-139CBF874499}" srcOrd="0" destOrd="0" presId="urn:microsoft.com/office/officeart/2005/8/layout/hProcess11"/>
    <dgm:cxn modelId="{1CD0A7E0-7EB8-4DA9-99D3-39E1A2ABF7A4}" srcId="{E4FC4F8D-8C15-45E7-B8B6-B062118413D1}" destId="{B008BEB4-5407-4DD0-A53C-1142AF58EB63}" srcOrd="0" destOrd="0" parTransId="{10E6F585-AF85-4979-A9C5-4B45B80EB971}" sibTransId="{FD9060A3-FCC8-4A64-B0B9-564A0BFD6B22}"/>
    <dgm:cxn modelId="{BC2DC309-9B35-47A4-9331-07EF32624B07}" type="presParOf" srcId="{6540C9E9-041C-4703-9998-C6DFD579A122}" destId="{74223992-58AF-4881-B4B1-197BF61DD61B}" srcOrd="0" destOrd="0" presId="urn:microsoft.com/office/officeart/2005/8/layout/hProcess11"/>
    <dgm:cxn modelId="{BC4E3BCB-7B1D-4CB4-825E-DE3CA1889620}" type="presParOf" srcId="{6540C9E9-041C-4703-9998-C6DFD579A122}" destId="{95768B66-81FD-49D9-8673-ABDAB13BDF1A}" srcOrd="1" destOrd="0" presId="urn:microsoft.com/office/officeart/2005/8/layout/hProcess11"/>
    <dgm:cxn modelId="{ECABF288-873A-45F6-BB24-5E4D34C1F8BF}" type="presParOf" srcId="{95768B66-81FD-49D9-8673-ABDAB13BDF1A}" destId="{6A2C7EC4-DA26-4BD8-B4E7-640DA5451176}" srcOrd="0" destOrd="0" presId="urn:microsoft.com/office/officeart/2005/8/layout/hProcess11"/>
    <dgm:cxn modelId="{D1B59220-BDDC-4DB8-B19A-6BA231418069}" type="presParOf" srcId="{6A2C7EC4-DA26-4BD8-B4E7-640DA5451176}" destId="{09254AA7-692B-4D0D-A925-2A5B3C31828A}" srcOrd="0" destOrd="0" presId="urn:microsoft.com/office/officeart/2005/8/layout/hProcess11"/>
    <dgm:cxn modelId="{0CD4CC8F-7CF3-498C-BE9F-0EBB17B42C40}" type="presParOf" srcId="{6A2C7EC4-DA26-4BD8-B4E7-640DA5451176}" destId="{66C48141-B966-4E34-BDCE-0F16BB636076}" srcOrd="1" destOrd="0" presId="urn:microsoft.com/office/officeart/2005/8/layout/hProcess11"/>
    <dgm:cxn modelId="{3381E2FF-1CED-421E-94FD-B5DC8E828B09}" type="presParOf" srcId="{6A2C7EC4-DA26-4BD8-B4E7-640DA5451176}" destId="{749BD415-B3EF-469F-B31B-6414FCE3D8DD}" srcOrd="2" destOrd="0" presId="urn:microsoft.com/office/officeart/2005/8/layout/hProcess11"/>
    <dgm:cxn modelId="{610B9F88-FF2E-4913-80F9-019AD46E0AB6}" type="presParOf" srcId="{95768B66-81FD-49D9-8673-ABDAB13BDF1A}" destId="{041C65E9-54DA-4CD9-BA32-BD4D615258A9}" srcOrd="1" destOrd="0" presId="urn:microsoft.com/office/officeart/2005/8/layout/hProcess11"/>
    <dgm:cxn modelId="{DD41B4EF-A841-40A7-827B-538353A767FA}" type="presParOf" srcId="{95768B66-81FD-49D9-8673-ABDAB13BDF1A}" destId="{93B0B548-A454-4D98-B324-180401D8976A}" srcOrd="2" destOrd="0" presId="urn:microsoft.com/office/officeart/2005/8/layout/hProcess11"/>
    <dgm:cxn modelId="{636CE345-A972-4F43-ADA1-747C50CB94CB}" type="presParOf" srcId="{93B0B548-A454-4D98-B324-180401D8976A}" destId="{9DF462EA-BD14-4B26-8371-1C1D90D2F223}" srcOrd="0" destOrd="0" presId="urn:microsoft.com/office/officeart/2005/8/layout/hProcess11"/>
    <dgm:cxn modelId="{39334C14-7C3A-44D9-8B86-92C8A1542C9C}" type="presParOf" srcId="{93B0B548-A454-4D98-B324-180401D8976A}" destId="{9F9557BA-FFD5-482C-92F4-7C6496965983}" srcOrd="1" destOrd="0" presId="urn:microsoft.com/office/officeart/2005/8/layout/hProcess11"/>
    <dgm:cxn modelId="{C011BC57-B8E0-4723-A3F2-A627134A33AC}" type="presParOf" srcId="{93B0B548-A454-4D98-B324-180401D8976A}" destId="{D1B70E0C-9213-4D9D-B54A-BBE455E8724D}" srcOrd="2" destOrd="0" presId="urn:microsoft.com/office/officeart/2005/8/layout/hProcess11"/>
    <dgm:cxn modelId="{79C8B17B-A33A-4C63-969E-192A8282B833}" type="presParOf" srcId="{95768B66-81FD-49D9-8673-ABDAB13BDF1A}" destId="{3D805383-8A93-4424-93F7-DFBB00F06D94}" srcOrd="3" destOrd="0" presId="urn:microsoft.com/office/officeart/2005/8/layout/hProcess11"/>
    <dgm:cxn modelId="{B313FCD4-D710-49E3-9E16-4D3ED30FEA60}" type="presParOf" srcId="{95768B66-81FD-49D9-8673-ABDAB13BDF1A}" destId="{54719A99-A6D8-4442-911A-981CACC5EDAE}" srcOrd="4" destOrd="0" presId="urn:microsoft.com/office/officeart/2005/8/layout/hProcess11"/>
    <dgm:cxn modelId="{CC3A5651-AFEE-4629-8533-347482A76466}" type="presParOf" srcId="{54719A99-A6D8-4442-911A-981CACC5EDAE}" destId="{D47BBB1E-D855-4E68-9E19-6DBBA826819A}" srcOrd="0" destOrd="0" presId="urn:microsoft.com/office/officeart/2005/8/layout/hProcess11"/>
    <dgm:cxn modelId="{C3ACE77C-8767-473E-A055-E5C360530290}" type="presParOf" srcId="{54719A99-A6D8-4442-911A-981CACC5EDAE}" destId="{C8CCED38-816A-471F-A323-93027AE0F6A8}" srcOrd="1" destOrd="0" presId="urn:microsoft.com/office/officeart/2005/8/layout/hProcess11"/>
    <dgm:cxn modelId="{260C38A0-5B6E-4FF8-9D2F-46C8ADC38045}" type="presParOf" srcId="{54719A99-A6D8-4442-911A-981CACC5EDAE}" destId="{9E24DC5D-7A1D-4F8C-8599-1486E45094D6}" srcOrd="2" destOrd="0" presId="urn:microsoft.com/office/officeart/2005/8/layout/hProcess11"/>
    <dgm:cxn modelId="{22BFCA5D-A9EB-4A5A-9308-BAEC9C5AF736}" type="presParOf" srcId="{95768B66-81FD-49D9-8673-ABDAB13BDF1A}" destId="{D4FA128C-7C46-4C60-9B7C-5AEE48298897}" srcOrd="5" destOrd="0" presId="urn:microsoft.com/office/officeart/2005/8/layout/hProcess11"/>
    <dgm:cxn modelId="{3B2DD813-0E90-47BB-9D5F-57DA318C5E19}" type="presParOf" srcId="{95768B66-81FD-49D9-8673-ABDAB13BDF1A}" destId="{5B1BD9DF-62F1-463A-A301-29DF85EDC6E6}" srcOrd="6" destOrd="0" presId="urn:microsoft.com/office/officeart/2005/8/layout/hProcess11"/>
    <dgm:cxn modelId="{DAC6D950-01A2-4E7B-BE59-A6B891E2AEF1}" type="presParOf" srcId="{5B1BD9DF-62F1-463A-A301-29DF85EDC6E6}" destId="{133A4A83-AD94-4C87-8E75-139CBF874499}" srcOrd="0" destOrd="0" presId="urn:microsoft.com/office/officeart/2005/8/layout/hProcess11"/>
    <dgm:cxn modelId="{C33AF1D7-3C97-4A5E-9D1D-F50D265A94C4}" type="presParOf" srcId="{5B1BD9DF-62F1-463A-A301-29DF85EDC6E6}" destId="{30678C77-6021-49E4-8CB3-2578F95EC14F}" srcOrd="1" destOrd="0" presId="urn:microsoft.com/office/officeart/2005/8/layout/hProcess11"/>
    <dgm:cxn modelId="{2153AC73-748E-4B62-B69A-1AB59284A4AF}" type="presParOf" srcId="{5B1BD9DF-62F1-463A-A301-29DF85EDC6E6}" destId="{3F479167-9625-46AD-8F2F-8CBC05A656A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B46F-B7A1-4AE8-835F-3002E892AF4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A83177F4-A1F2-45AB-A81E-EDDDF66C435B}">
      <dgm:prSet/>
      <dgm:spPr/>
      <dgm:t>
        <a:bodyPr/>
        <a:lstStyle/>
        <a:p>
          <a:r>
            <a:rPr lang="en-IN" b="1"/>
            <a:t>The following industries have the highest average salaries</a:t>
          </a:r>
          <a:endParaRPr lang="en-IN"/>
        </a:p>
      </dgm:t>
    </dgm:pt>
    <dgm:pt modelId="{9FFBD6BF-773D-4E7D-9B5D-9E87960C67CE}" type="parTrans" cxnId="{BFE28AEB-CB49-4640-AFFC-32A2449C4295}">
      <dgm:prSet/>
      <dgm:spPr/>
      <dgm:t>
        <a:bodyPr/>
        <a:lstStyle/>
        <a:p>
          <a:endParaRPr lang="en-IN"/>
        </a:p>
      </dgm:t>
    </dgm:pt>
    <dgm:pt modelId="{CA2688A2-CF86-4F90-BD7E-19859F70C1A4}" type="sibTrans" cxnId="{BFE28AEB-CB49-4640-AFFC-32A2449C4295}">
      <dgm:prSet/>
      <dgm:spPr/>
      <dgm:t>
        <a:bodyPr/>
        <a:lstStyle/>
        <a:p>
          <a:endParaRPr lang="en-IN"/>
        </a:p>
      </dgm:t>
    </dgm:pt>
    <dgm:pt modelId="{C84C70DA-AB5E-4226-B5CA-C15553C05831}">
      <dgm:prSet/>
      <dgm:spPr/>
      <dgm:t>
        <a:bodyPr/>
        <a:lstStyle/>
        <a:p>
          <a:r>
            <a:rPr lang="en-IN" b="0" i="0"/>
            <a:t>Accounting, Banking &amp; Finance</a:t>
          </a:r>
          <a:endParaRPr lang="en-IN"/>
        </a:p>
      </dgm:t>
    </dgm:pt>
    <dgm:pt modelId="{76F086FC-2CE4-48F1-9833-60756B2A038B}" type="parTrans" cxnId="{A49E8579-70CA-4A9A-BD2D-C203806A85BC}">
      <dgm:prSet/>
      <dgm:spPr/>
      <dgm:t>
        <a:bodyPr/>
        <a:lstStyle/>
        <a:p>
          <a:endParaRPr lang="en-IN"/>
        </a:p>
      </dgm:t>
    </dgm:pt>
    <dgm:pt modelId="{C320C2A1-9A8A-45A7-B248-3A16EDD46DF3}" type="sibTrans" cxnId="{A49E8579-70CA-4A9A-BD2D-C203806A85BC}">
      <dgm:prSet/>
      <dgm:spPr/>
      <dgm:t>
        <a:bodyPr/>
        <a:lstStyle/>
        <a:p>
          <a:endParaRPr lang="en-IN"/>
        </a:p>
      </dgm:t>
    </dgm:pt>
    <dgm:pt modelId="{CC5932C6-6281-427C-9420-2034D164096D}">
      <dgm:prSet/>
      <dgm:spPr/>
      <dgm:t>
        <a:bodyPr/>
        <a:lstStyle/>
        <a:p>
          <a:r>
            <a:rPr lang="en-IN" b="0" i="0" dirty="0"/>
            <a:t>Computing or Tech</a:t>
          </a:r>
          <a:endParaRPr lang="en-IN" dirty="0"/>
        </a:p>
      </dgm:t>
    </dgm:pt>
    <dgm:pt modelId="{95A2E49D-69D8-4F2F-8AF4-0E3D49BCF9DE}" type="parTrans" cxnId="{3F6624D9-250A-4337-A512-A3ED663D2B3E}">
      <dgm:prSet/>
      <dgm:spPr/>
      <dgm:t>
        <a:bodyPr/>
        <a:lstStyle/>
        <a:p>
          <a:endParaRPr lang="en-IN"/>
        </a:p>
      </dgm:t>
    </dgm:pt>
    <dgm:pt modelId="{1A403049-AFE4-464A-B4DD-C85CAEF70B4C}" type="sibTrans" cxnId="{3F6624D9-250A-4337-A512-A3ED663D2B3E}">
      <dgm:prSet/>
      <dgm:spPr/>
      <dgm:t>
        <a:bodyPr/>
        <a:lstStyle/>
        <a:p>
          <a:endParaRPr lang="en-IN"/>
        </a:p>
      </dgm:t>
    </dgm:pt>
    <dgm:pt modelId="{ECB1ED56-4BFC-40EC-A2FC-D6C1CA1B8EB7}">
      <dgm:prSet/>
      <dgm:spPr/>
      <dgm:t>
        <a:bodyPr/>
        <a:lstStyle/>
        <a:p>
          <a:r>
            <a:rPr lang="en-IN" b="0" i="0"/>
            <a:t>Education (Higher Education)</a:t>
          </a:r>
          <a:endParaRPr lang="en-IN"/>
        </a:p>
      </dgm:t>
    </dgm:pt>
    <dgm:pt modelId="{DD0FA45F-C96A-48B7-B761-872429D400EC}" type="parTrans" cxnId="{09A9DDD9-5309-44BC-BEC0-2D44BDACC5DB}">
      <dgm:prSet/>
      <dgm:spPr/>
      <dgm:t>
        <a:bodyPr/>
        <a:lstStyle/>
        <a:p>
          <a:endParaRPr lang="en-IN"/>
        </a:p>
      </dgm:t>
    </dgm:pt>
    <dgm:pt modelId="{A16D98FA-3A91-46BF-9B98-48CB51A6A76B}" type="sibTrans" cxnId="{09A9DDD9-5309-44BC-BEC0-2D44BDACC5DB}">
      <dgm:prSet/>
      <dgm:spPr/>
      <dgm:t>
        <a:bodyPr/>
        <a:lstStyle/>
        <a:p>
          <a:endParaRPr lang="en-IN"/>
        </a:p>
      </dgm:t>
    </dgm:pt>
    <dgm:pt modelId="{68ABFD0B-7AF3-4155-8331-DD8866944D11}">
      <dgm:prSet/>
      <dgm:spPr/>
      <dgm:t>
        <a:bodyPr/>
        <a:lstStyle/>
        <a:p>
          <a:r>
            <a:rPr lang="en-IN" b="0" i="0"/>
            <a:t>Engineering or Manufacturing</a:t>
          </a:r>
          <a:endParaRPr lang="en-IN"/>
        </a:p>
      </dgm:t>
    </dgm:pt>
    <dgm:pt modelId="{739A9F1B-2EF0-4909-827E-9CF709AD4ACC}" type="parTrans" cxnId="{518388CB-C068-40B3-AA9F-BFD72755E949}">
      <dgm:prSet/>
      <dgm:spPr/>
      <dgm:t>
        <a:bodyPr/>
        <a:lstStyle/>
        <a:p>
          <a:endParaRPr lang="en-IN"/>
        </a:p>
      </dgm:t>
    </dgm:pt>
    <dgm:pt modelId="{429E07BD-67C4-4084-9ADA-E28602A2A102}" type="sibTrans" cxnId="{518388CB-C068-40B3-AA9F-BFD72755E949}">
      <dgm:prSet/>
      <dgm:spPr/>
      <dgm:t>
        <a:bodyPr/>
        <a:lstStyle/>
        <a:p>
          <a:endParaRPr lang="en-IN"/>
        </a:p>
      </dgm:t>
    </dgm:pt>
    <dgm:pt modelId="{57AB8F92-5BFB-4182-A16F-762598C66BC7}">
      <dgm:prSet/>
      <dgm:spPr/>
      <dgm:t>
        <a:bodyPr/>
        <a:lstStyle/>
        <a:p>
          <a:r>
            <a:rPr lang="en-IN" b="0" i="0"/>
            <a:t>Health care</a:t>
          </a:r>
          <a:endParaRPr lang="en-IN"/>
        </a:p>
      </dgm:t>
    </dgm:pt>
    <dgm:pt modelId="{5C84B9B5-68A8-4742-A053-7E2288DB8A45}" type="parTrans" cxnId="{F27C8A36-6907-4B03-B7A5-EAB3D470D480}">
      <dgm:prSet/>
      <dgm:spPr/>
      <dgm:t>
        <a:bodyPr/>
        <a:lstStyle/>
        <a:p>
          <a:endParaRPr lang="en-IN"/>
        </a:p>
      </dgm:t>
    </dgm:pt>
    <dgm:pt modelId="{7BB2188E-7049-43DF-A9F7-0B5E2ADD4492}" type="sibTrans" cxnId="{F27C8A36-6907-4B03-B7A5-EAB3D470D480}">
      <dgm:prSet/>
      <dgm:spPr/>
      <dgm:t>
        <a:bodyPr/>
        <a:lstStyle/>
        <a:p>
          <a:endParaRPr lang="en-IN"/>
        </a:p>
      </dgm:t>
    </dgm:pt>
    <dgm:pt modelId="{05FC3D9A-9C67-4C36-B495-0760B6E241E7}">
      <dgm:prSet/>
      <dgm:spPr/>
      <dgm:t>
        <a:bodyPr/>
        <a:lstStyle/>
        <a:p>
          <a:r>
            <a:rPr lang="en-IN" b="0" i="0"/>
            <a:t>Utilities &amp; Telecommunications</a:t>
          </a:r>
          <a:endParaRPr lang="en-IN"/>
        </a:p>
      </dgm:t>
    </dgm:pt>
    <dgm:pt modelId="{AAFC55D8-75BA-487C-9ADC-84DDADF3AB52}" type="parTrans" cxnId="{065FF917-7DD2-44A4-B415-7483B30E668E}">
      <dgm:prSet/>
      <dgm:spPr/>
      <dgm:t>
        <a:bodyPr/>
        <a:lstStyle/>
        <a:p>
          <a:endParaRPr lang="en-IN"/>
        </a:p>
      </dgm:t>
    </dgm:pt>
    <dgm:pt modelId="{8AB8C645-9A27-42AA-B67A-FE944A4D2264}" type="sibTrans" cxnId="{065FF917-7DD2-44A4-B415-7483B30E668E}">
      <dgm:prSet/>
      <dgm:spPr/>
      <dgm:t>
        <a:bodyPr/>
        <a:lstStyle/>
        <a:p>
          <a:endParaRPr lang="en-IN"/>
        </a:p>
      </dgm:t>
    </dgm:pt>
    <dgm:pt modelId="{67524D98-2152-4314-A009-F1BB0BFB6B62}">
      <dgm:prSet/>
      <dgm:spPr/>
      <dgm:t>
        <a:bodyPr/>
        <a:lstStyle/>
        <a:p>
          <a:r>
            <a:rPr lang="en-IN" i="0"/>
            <a:t>e</a:t>
          </a:r>
          <a:r>
            <a:rPr lang="en-IN"/>
            <a:t>tc</a:t>
          </a:r>
        </a:p>
      </dgm:t>
    </dgm:pt>
    <dgm:pt modelId="{EB38BF5B-F4EE-4479-96FE-C6EBFAB96AED}" type="parTrans" cxnId="{10940A6F-3381-4194-A0F5-47F321642003}">
      <dgm:prSet/>
      <dgm:spPr/>
      <dgm:t>
        <a:bodyPr/>
        <a:lstStyle/>
        <a:p>
          <a:endParaRPr lang="en-IN"/>
        </a:p>
      </dgm:t>
    </dgm:pt>
    <dgm:pt modelId="{C0A7B407-AAD2-4119-B9C6-890339D8A165}" type="sibTrans" cxnId="{10940A6F-3381-4194-A0F5-47F321642003}">
      <dgm:prSet/>
      <dgm:spPr/>
      <dgm:t>
        <a:bodyPr/>
        <a:lstStyle/>
        <a:p>
          <a:endParaRPr lang="en-IN"/>
        </a:p>
      </dgm:t>
    </dgm:pt>
    <dgm:pt modelId="{06741DEA-C0D7-4A2B-AAB5-F55BCB026F2A}" type="pres">
      <dgm:prSet presAssocID="{F027B46F-B7A1-4AE8-835F-3002E892AF4E}" presName="linear" presStyleCnt="0">
        <dgm:presLayoutVars>
          <dgm:animLvl val="lvl"/>
          <dgm:resizeHandles val="exact"/>
        </dgm:presLayoutVars>
      </dgm:prSet>
      <dgm:spPr/>
    </dgm:pt>
    <dgm:pt modelId="{D61B0518-528F-40C2-BB48-BDA77A55DCA4}" type="pres">
      <dgm:prSet presAssocID="{A83177F4-A1F2-45AB-A81E-EDDDF66C435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B08F023-1F5E-4E23-9F32-CAA7A5F3831F}" type="pres">
      <dgm:prSet presAssocID="{CA2688A2-CF86-4F90-BD7E-19859F70C1A4}" presName="spacer" presStyleCnt="0"/>
      <dgm:spPr/>
    </dgm:pt>
    <dgm:pt modelId="{4AA0C4AB-F266-4948-8472-B5AE9AC75FBE}" type="pres">
      <dgm:prSet presAssocID="{C84C70DA-AB5E-4226-B5CA-C15553C0583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A37B052-5945-495F-95C8-E47459066034}" type="pres">
      <dgm:prSet presAssocID="{C320C2A1-9A8A-45A7-B248-3A16EDD46DF3}" presName="spacer" presStyleCnt="0"/>
      <dgm:spPr/>
    </dgm:pt>
    <dgm:pt modelId="{2FD9D06D-7F8F-4624-B7DB-74C5CACF068B}" type="pres">
      <dgm:prSet presAssocID="{CC5932C6-6281-427C-9420-2034D164096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24830E2-6BAD-4DDB-A46F-84343BCB069D}" type="pres">
      <dgm:prSet presAssocID="{1A403049-AFE4-464A-B4DD-C85CAEF70B4C}" presName="spacer" presStyleCnt="0"/>
      <dgm:spPr/>
    </dgm:pt>
    <dgm:pt modelId="{2E9BE376-05C3-4A3B-B1C2-2946D0FC8CF1}" type="pres">
      <dgm:prSet presAssocID="{ECB1ED56-4BFC-40EC-A2FC-D6C1CA1B8EB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950CA3D-4F9C-4FFF-9DF8-DC81C62343D3}" type="pres">
      <dgm:prSet presAssocID="{A16D98FA-3A91-46BF-9B98-48CB51A6A76B}" presName="spacer" presStyleCnt="0"/>
      <dgm:spPr/>
    </dgm:pt>
    <dgm:pt modelId="{56764EFB-760D-488E-A149-575FB1786D7A}" type="pres">
      <dgm:prSet presAssocID="{68ABFD0B-7AF3-4155-8331-DD8866944D1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1CBCA32-8B6F-42A2-B6F3-425744C5A10C}" type="pres">
      <dgm:prSet presAssocID="{429E07BD-67C4-4084-9ADA-E28602A2A102}" presName="spacer" presStyleCnt="0"/>
      <dgm:spPr/>
    </dgm:pt>
    <dgm:pt modelId="{56460265-21A2-4F89-BE0E-F2AC1C06C0D4}" type="pres">
      <dgm:prSet presAssocID="{57AB8F92-5BFB-4182-A16F-762598C66BC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8F0C3C4-262E-411F-A4D4-287E209D3D40}" type="pres">
      <dgm:prSet presAssocID="{7BB2188E-7049-43DF-A9F7-0B5E2ADD4492}" presName="spacer" presStyleCnt="0"/>
      <dgm:spPr/>
    </dgm:pt>
    <dgm:pt modelId="{094CC345-75B4-4D86-8365-95D34B7896EB}" type="pres">
      <dgm:prSet presAssocID="{05FC3D9A-9C67-4C36-B495-0760B6E241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C180AD-0DD0-4327-9CDE-5C18BA3AF959}" type="pres">
      <dgm:prSet presAssocID="{8AB8C645-9A27-42AA-B67A-FE944A4D2264}" presName="spacer" presStyleCnt="0"/>
      <dgm:spPr/>
    </dgm:pt>
    <dgm:pt modelId="{179A863F-084D-4B6A-8FCE-918ED7C94FC2}" type="pres">
      <dgm:prSet presAssocID="{67524D98-2152-4314-A009-F1BB0BFB6B6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8919501-3BE5-4F9B-B762-0DAE9629B2E1}" type="presOf" srcId="{F027B46F-B7A1-4AE8-835F-3002E892AF4E}" destId="{06741DEA-C0D7-4A2B-AAB5-F55BCB026F2A}" srcOrd="0" destOrd="0" presId="urn:microsoft.com/office/officeart/2005/8/layout/vList2"/>
    <dgm:cxn modelId="{56D1BB0D-EB0F-4BA2-8E77-6CA096016C3F}" type="presOf" srcId="{57AB8F92-5BFB-4182-A16F-762598C66BC7}" destId="{56460265-21A2-4F89-BE0E-F2AC1C06C0D4}" srcOrd="0" destOrd="0" presId="urn:microsoft.com/office/officeart/2005/8/layout/vList2"/>
    <dgm:cxn modelId="{065FF917-7DD2-44A4-B415-7483B30E668E}" srcId="{F027B46F-B7A1-4AE8-835F-3002E892AF4E}" destId="{05FC3D9A-9C67-4C36-B495-0760B6E241E7}" srcOrd="6" destOrd="0" parTransId="{AAFC55D8-75BA-487C-9ADC-84DDADF3AB52}" sibTransId="{8AB8C645-9A27-42AA-B67A-FE944A4D2264}"/>
    <dgm:cxn modelId="{1957BB1B-7A73-4C9D-9F2B-8BE613764931}" type="presOf" srcId="{67524D98-2152-4314-A009-F1BB0BFB6B62}" destId="{179A863F-084D-4B6A-8FCE-918ED7C94FC2}" srcOrd="0" destOrd="0" presId="urn:microsoft.com/office/officeart/2005/8/layout/vList2"/>
    <dgm:cxn modelId="{A2E55C2D-F101-47F0-8DF7-91E85747F3B0}" type="presOf" srcId="{A83177F4-A1F2-45AB-A81E-EDDDF66C435B}" destId="{D61B0518-528F-40C2-BB48-BDA77A55DCA4}" srcOrd="0" destOrd="0" presId="urn:microsoft.com/office/officeart/2005/8/layout/vList2"/>
    <dgm:cxn modelId="{F27C8A36-6907-4B03-B7A5-EAB3D470D480}" srcId="{F027B46F-B7A1-4AE8-835F-3002E892AF4E}" destId="{57AB8F92-5BFB-4182-A16F-762598C66BC7}" srcOrd="5" destOrd="0" parTransId="{5C84B9B5-68A8-4742-A053-7E2288DB8A45}" sibTransId="{7BB2188E-7049-43DF-A9F7-0B5E2ADD4492}"/>
    <dgm:cxn modelId="{993DD96C-73CE-4DF7-8853-C6DBABD7E55F}" type="presOf" srcId="{ECB1ED56-4BFC-40EC-A2FC-D6C1CA1B8EB7}" destId="{2E9BE376-05C3-4A3B-B1C2-2946D0FC8CF1}" srcOrd="0" destOrd="0" presId="urn:microsoft.com/office/officeart/2005/8/layout/vList2"/>
    <dgm:cxn modelId="{10940A6F-3381-4194-A0F5-47F321642003}" srcId="{F027B46F-B7A1-4AE8-835F-3002E892AF4E}" destId="{67524D98-2152-4314-A009-F1BB0BFB6B62}" srcOrd="7" destOrd="0" parTransId="{EB38BF5B-F4EE-4479-96FE-C6EBFAB96AED}" sibTransId="{C0A7B407-AAD2-4119-B9C6-890339D8A165}"/>
    <dgm:cxn modelId="{A49E8579-70CA-4A9A-BD2D-C203806A85BC}" srcId="{F027B46F-B7A1-4AE8-835F-3002E892AF4E}" destId="{C84C70DA-AB5E-4226-B5CA-C15553C05831}" srcOrd="1" destOrd="0" parTransId="{76F086FC-2CE4-48F1-9833-60756B2A038B}" sibTransId="{C320C2A1-9A8A-45A7-B248-3A16EDD46DF3}"/>
    <dgm:cxn modelId="{A657AB7E-6D49-438A-8DCA-2E913E3E7372}" type="presOf" srcId="{05FC3D9A-9C67-4C36-B495-0760B6E241E7}" destId="{094CC345-75B4-4D86-8365-95D34B7896EB}" srcOrd="0" destOrd="0" presId="urn:microsoft.com/office/officeart/2005/8/layout/vList2"/>
    <dgm:cxn modelId="{C8DCB4A8-2ED2-4175-B16B-2D03F5AFAF30}" type="presOf" srcId="{C84C70DA-AB5E-4226-B5CA-C15553C05831}" destId="{4AA0C4AB-F266-4948-8472-B5AE9AC75FBE}" srcOrd="0" destOrd="0" presId="urn:microsoft.com/office/officeart/2005/8/layout/vList2"/>
    <dgm:cxn modelId="{A4E1FAAB-B191-42C6-A811-9299C2E3247F}" type="presOf" srcId="{CC5932C6-6281-427C-9420-2034D164096D}" destId="{2FD9D06D-7F8F-4624-B7DB-74C5CACF068B}" srcOrd="0" destOrd="0" presId="urn:microsoft.com/office/officeart/2005/8/layout/vList2"/>
    <dgm:cxn modelId="{518388CB-C068-40B3-AA9F-BFD72755E949}" srcId="{F027B46F-B7A1-4AE8-835F-3002E892AF4E}" destId="{68ABFD0B-7AF3-4155-8331-DD8866944D11}" srcOrd="4" destOrd="0" parTransId="{739A9F1B-2EF0-4909-827E-9CF709AD4ACC}" sibTransId="{429E07BD-67C4-4084-9ADA-E28602A2A102}"/>
    <dgm:cxn modelId="{3F6624D9-250A-4337-A512-A3ED663D2B3E}" srcId="{F027B46F-B7A1-4AE8-835F-3002E892AF4E}" destId="{CC5932C6-6281-427C-9420-2034D164096D}" srcOrd="2" destOrd="0" parTransId="{95A2E49D-69D8-4F2F-8AF4-0E3D49BCF9DE}" sibTransId="{1A403049-AFE4-464A-B4DD-C85CAEF70B4C}"/>
    <dgm:cxn modelId="{09A9DDD9-5309-44BC-BEC0-2D44BDACC5DB}" srcId="{F027B46F-B7A1-4AE8-835F-3002E892AF4E}" destId="{ECB1ED56-4BFC-40EC-A2FC-D6C1CA1B8EB7}" srcOrd="3" destOrd="0" parTransId="{DD0FA45F-C96A-48B7-B761-872429D400EC}" sibTransId="{A16D98FA-3A91-46BF-9B98-48CB51A6A76B}"/>
    <dgm:cxn modelId="{BFE28AEB-CB49-4640-AFFC-32A2449C4295}" srcId="{F027B46F-B7A1-4AE8-835F-3002E892AF4E}" destId="{A83177F4-A1F2-45AB-A81E-EDDDF66C435B}" srcOrd="0" destOrd="0" parTransId="{9FFBD6BF-773D-4E7D-9B5D-9E87960C67CE}" sibTransId="{CA2688A2-CF86-4F90-BD7E-19859F70C1A4}"/>
    <dgm:cxn modelId="{5B19EDFE-9A62-44BF-B383-ABAECD585770}" type="presOf" srcId="{68ABFD0B-7AF3-4155-8331-DD8866944D11}" destId="{56764EFB-760D-488E-A149-575FB1786D7A}" srcOrd="0" destOrd="0" presId="urn:microsoft.com/office/officeart/2005/8/layout/vList2"/>
    <dgm:cxn modelId="{2589A4A8-1C32-4B31-B868-06810E4578DF}" type="presParOf" srcId="{06741DEA-C0D7-4A2B-AAB5-F55BCB026F2A}" destId="{D61B0518-528F-40C2-BB48-BDA77A55DCA4}" srcOrd="0" destOrd="0" presId="urn:microsoft.com/office/officeart/2005/8/layout/vList2"/>
    <dgm:cxn modelId="{2A96B767-8739-4EB1-A7B7-55C36819D629}" type="presParOf" srcId="{06741DEA-C0D7-4A2B-AAB5-F55BCB026F2A}" destId="{EB08F023-1F5E-4E23-9F32-CAA7A5F3831F}" srcOrd="1" destOrd="0" presId="urn:microsoft.com/office/officeart/2005/8/layout/vList2"/>
    <dgm:cxn modelId="{8794223C-9296-4922-B93A-A524DBE7A62C}" type="presParOf" srcId="{06741DEA-C0D7-4A2B-AAB5-F55BCB026F2A}" destId="{4AA0C4AB-F266-4948-8472-B5AE9AC75FBE}" srcOrd="2" destOrd="0" presId="urn:microsoft.com/office/officeart/2005/8/layout/vList2"/>
    <dgm:cxn modelId="{C79741C3-99CF-4167-96EF-010CBF59FD9E}" type="presParOf" srcId="{06741DEA-C0D7-4A2B-AAB5-F55BCB026F2A}" destId="{AA37B052-5945-495F-95C8-E47459066034}" srcOrd="3" destOrd="0" presId="urn:microsoft.com/office/officeart/2005/8/layout/vList2"/>
    <dgm:cxn modelId="{7F3CA466-5634-41B9-B9AB-D037F61215BB}" type="presParOf" srcId="{06741DEA-C0D7-4A2B-AAB5-F55BCB026F2A}" destId="{2FD9D06D-7F8F-4624-B7DB-74C5CACF068B}" srcOrd="4" destOrd="0" presId="urn:microsoft.com/office/officeart/2005/8/layout/vList2"/>
    <dgm:cxn modelId="{4C3CB6D7-1053-48B6-B96D-B016E1EB3A7D}" type="presParOf" srcId="{06741DEA-C0D7-4A2B-AAB5-F55BCB026F2A}" destId="{824830E2-6BAD-4DDB-A46F-84343BCB069D}" srcOrd="5" destOrd="0" presId="urn:microsoft.com/office/officeart/2005/8/layout/vList2"/>
    <dgm:cxn modelId="{11065BB2-42EE-4B39-88B8-E9F42665300B}" type="presParOf" srcId="{06741DEA-C0D7-4A2B-AAB5-F55BCB026F2A}" destId="{2E9BE376-05C3-4A3B-B1C2-2946D0FC8CF1}" srcOrd="6" destOrd="0" presId="urn:microsoft.com/office/officeart/2005/8/layout/vList2"/>
    <dgm:cxn modelId="{63CCA7C9-6A77-449A-AC1F-AF596E9DD35B}" type="presParOf" srcId="{06741DEA-C0D7-4A2B-AAB5-F55BCB026F2A}" destId="{1950CA3D-4F9C-4FFF-9DF8-DC81C62343D3}" srcOrd="7" destOrd="0" presId="urn:microsoft.com/office/officeart/2005/8/layout/vList2"/>
    <dgm:cxn modelId="{6E9545CC-D034-4473-831A-15A51012C165}" type="presParOf" srcId="{06741DEA-C0D7-4A2B-AAB5-F55BCB026F2A}" destId="{56764EFB-760D-488E-A149-575FB1786D7A}" srcOrd="8" destOrd="0" presId="urn:microsoft.com/office/officeart/2005/8/layout/vList2"/>
    <dgm:cxn modelId="{955A736F-8884-4B8A-8BF3-AFF041CBD564}" type="presParOf" srcId="{06741DEA-C0D7-4A2B-AAB5-F55BCB026F2A}" destId="{D1CBCA32-8B6F-42A2-B6F3-425744C5A10C}" srcOrd="9" destOrd="0" presId="urn:microsoft.com/office/officeart/2005/8/layout/vList2"/>
    <dgm:cxn modelId="{EA438C43-E244-4742-9327-62B91CEAC3DB}" type="presParOf" srcId="{06741DEA-C0D7-4A2B-AAB5-F55BCB026F2A}" destId="{56460265-21A2-4F89-BE0E-F2AC1C06C0D4}" srcOrd="10" destOrd="0" presId="urn:microsoft.com/office/officeart/2005/8/layout/vList2"/>
    <dgm:cxn modelId="{67242216-C5F4-4412-B988-6A1F4F1C22B2}" type="presParOf" srcId="{06741DEA-C0D7-4A2B-AAB5-F55BCB026F2A}" destId="{58F0C3C4-262E-411F-A4D4-287E209D3D40}" srcOrd="11" destOrd="0" presId="urn:microsoft.com/office/officeart/2005/8/layout/vList2"/>
    <dgm:cxn modelId="{04F96FA9-46C3-4714-A6DC-93E7F582A665}" type="presParOf" srcId="{06741DEA-C0D7-4A2B-AAB5-F55BCB026F2A}" destId="{094CC345-75B4-4D86-8365-95D34B7896EB}" srcOrd="12" destOrd="0" presId="urn:microsoft.com/office/officeart/2005/8/layout/vList2"/>
    <dgm:cxn modelId="{647A587A-3E8E-4769-92E7-A0F56B3CD95D}" type="presParOf" srcId="{06741DEA-C0D7-4A2B-AAB5-F55BCB026F2A}" destId="{D4C180AD-0DD0-4327-9CDE-5C18BA3AF959}" srcOrd="13" destOrd="0" presId="urn:microsoft.com/office/officeart/2005/8/layout/vList2"/>
    <dgm:cxn modelId="{1F031EDF-5733-41A5-8C64-395BDA2F81DE}" type="presParOf" srcId="{06741DEA-C0D7-4A2B-AAB5-F55BCB026F2A}" destId="{179A863F-084D-4B6A-8FCE-918ED7C94FC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3EC44-E854-49B5-AA79-3F61586D0D5E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D0B6CA63-3AFA-4A67-83FB-3D86DC00BE6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Average Annual Salary:$81,003.90 </a:t>
          </a:r>
          <a:endParaRPr lang="en-IN" b="1" dirty="0">
            <a:solidFill>
              <a:schemeClr val="tx1"/>
            </a:solidFill>
          </a:endParaRPr>
        </a:p>
      </dgm:t>
    </dgm:pt>
    <dgm:pt modelId="{92C09867-A1C9-4F56-AA97-19BCE4575C2F}" type="parTrans" cxnId="{73E64C19-E927-4F09-91FB-697F4938A8AE}">
      <dgm:prSet/>
      <dgm:spPr/>
      <dgm:t>
        <a:bodyPr/>
        <a:lstStyle/>
        <a:p>
          <a:endParaRPr lang="en-IN"/>
        </a:p>
      </dgm:t>
    </dgm:pt>
    <dgm:pt modelId="{59532B69-572E-4344-83D6-6737EAC21F2C}" type="sibTrans" cxnId="{73E64C19-E927-4F09-91FB-697F4938A8AE}">
      <dgm:prSet/>
      <dgm:spPr/>
      <dgm:t>
        <a:bodyPr/>
        <a:lstStyle/>
        <a:p>
          <a:endParaRPr lang="en-IN"/>
        </a:p>
      </dgm:t>
    </dgm:pt>
    <dgm:pt modelId="{315AA109-7ECA-4606-9767-C7804FAD67E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Median Annual Salary: $74,000.00 </a:t>
          </a:r>
          <a:endParaRPr lang="en-IN" dirty="0">
            <a:solidFill>
              <a:schemeClr val="tx1"/>
            </a:solidFill>
          </a:endParaRPr>
        </a:p>
      </dgm:t>
    </dgm:pt>
    <dgm:pt modelId="{BD99CBE1-39D6-40F5-87E1-EAF9294A2903}" type="parTrans" cxnId="{331B415A-C7CE-4722-A4E7-2C21FDF2D855}">
      <dgm:prSet/>
      <dgm:spPr/>
      <dgm:t>
        <a:bodyPr/>
        <a:lstStyle/>
        <a:p>
          <a:endParaRPr lang="en-IN"/>
        </a:p>
      </dgm:t>
    </dgm:pt>
    <dgm:pt modelId="{00979C58-4C82-42BF-B080-15EE6F54CEDE}" type="sibTrans" cxnId="{331B415A-C7CE-4722-A4E7-2C21FDF2D855}">
      <dgm:prSet/>
      <dgm:spPr/>
      <dgm:t>
        <a:bodyPr/>
        <a:lstStyle/>
        <a:p>
          <a:endParaRPr lang="en-IN"/>
        </a:p>
      </dgm:t>
    </dgm:pt>
    <dgm:pt modelId="{9EBE267B-B28E-47F9-B237-9280D4C1987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Max Annual Salary: $193,200.00 </a:t>
          </a:r>
          <a:endParaRPr lang="en-IN" b="1" dirty="0">
            <a:solidFill>
              <a:schemeClr val="tx1"/>
            </a:solidFill>
          </a:endParaRPr>
        </a:p>
      </dgm:t>
    </dgm:pt>
    <dgm:pt modelId="{55F14FBD-12E1-4D5D-BE9D-67B6756155C1}" type="parTrans" cxnId="{8629E615-BEC6-4546-9203-C777D09DE8EF}">
      <dgm:prSet/>
      <dgm:spPr/>
      <dgm:t>
        <a:bodyPr/>
        <a:lstStyle/>
        <a:p>
          <a:endParaRPr lang="en-IN"/>
        </a:p>
      </dgm:t>
    </dgm:pt>
    <dgm:pt modelId="{A9BCE070-7B8C-4038-8F14-E659E2BBCC1F}" type="sibTrans" cxnId="{8629E615-BEC6-4546-9203-C777D09DE8EF}">
      <dgm:prSet/>
      <dgm:spPr/>
      <dgm:t>
        <a:bodyPr/>
        <a:lstStyle/>
        <a:p>
          <a:endParaRPr lang="en-IN"/>
        </a:p>
      </dgm:t>
    </dgm:pt>
    <dgm:pt modelId="{94F3BB89-4495-4D90-88FF-344DB16F944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Min Annual Salary: $0.00</a:t>
          </a:r>
          <a:endParaRPr lang="en-IN" dirty="0">
            <a:solidFill>
              <a:schemeClr val="tx1"/>
            </a:solidFill>
          </a:endParaRPr>
        </a:p>
      </dgm:t>
    </dgm:pt>
    <dgm:pt modelId="{2375E2B9-F482-4BD6-8D2A-1768B0E42C87}" type="parTrans" cxnId="{C2ACDBAD-5338-4AE3-A23D-FE7B3D7D2C94}">
      <dgm:prSet/>
      <dgm:spPr/>
      <dgm:t>
        <a:bodyPr/>
        <a:lstStyle/>
        <a:p>
          <a:endParaRPr lang="en-IN"/>
        </a:p>
      </dgm:t>
    </dgm:pt>
    <dgm:pt modelId="{A1C0D8C0-8084-42EC-A8C9-9EC149374A6D}" type="sibTrans" cxnId="{C2ACDBAD-5338-4AE3-A23D-FE7B3D7D2C94}">
      <dgm:prSet/>
      <dgm:spPr/>
      <dgm:t>
        <a:bodyPr/>
        <a:lstStyle/>
        <a:p>
          <a:endParaRPr lang="en-IN"/>
        </a:p>
      </dgm:t>
    </dgm:pt>
    <dgm:pt modelId="{D8EE1BBA-5EA4-4B0E-927F-4F07E3657231}" type="pres">
      <dgm:prSet presAssocID="{9EC3EC44-E854-49B5-AA79-3F61586D0D5E}" presName="compositeShape" presStyleCnt="0">
        <dgm:presLayoutVars>
          <dgm:chMax val="9"/>
          <dgm:dir/>
          <dgm:resizeHandles val="exact"/>
        </dgm:presLayoutVars>
      </dgm:prSet>
      <dgm:spPr/>
    </dgm:pt>
    <dgm:pt modelId="{C7FC0E19-8E9E-41A2-8146-7947EB9E00ED}" type="pres">
      <dgm:prSet presAssocID="{9EC3EC44-E854-49B5-AA79-3F61586D0D5E}" presName="triangle1" presStyleLbl="node1" presStyleIdx="0" presStyleCnt="4">
        <dgm:presLayoutVars>
          <dgm:bulletEnabled val="1"/>
        </dgm:presLayoutVars>
      </dgm:prSet>
      <dgm:spPr/>
    </dgm:pt>
    <dgm:pt modelId="{C557BF6B-4D7B-47EC-ADAD-66A7403DD6D5}" type="pres">
      <dgm:prSet presAssocID="{9EC3EC44-E854-49B5-AA79-3F61586D0D5E}" presName="triangle2" presStyleLbl="node1" presStyleIdx="1" presStyleCnt="4">
        <dgm:presLayoutVars>
          <dgm:bulletEnabled val="1"/>
        </dgm:presLayoutVars>
      </dgm:prSet>
      <dgm:spPr/>
    </dgm:pt>
    <dgm:pt modelId="{EFC95911-6367-45A4-AEEB-CF05A6B0EB85}" type="pres">
      <dgm:prSet presAssocID="{9EC3EC44-E854-49B5-AA79-3F61586D0D5E}" presName="triangle3" presStyleLbl="node1" presStyleIdx="2" presStyleCnt="4">
        <dgm:presLayoutVars>
          <dgm:bulletEnabled val="1"/>
        </dgm:presLayoutVars>
      </dgm:prSet>
      <dgm:spPr/>
    </dgm:pt>
    <dgm:pt modelId="{0637CF89-35A7-415B-9503-331712322299}" type="pres">
      <dgm:prSet presAssocID="{9EC3EC44-E854-49B5-AA79-3F61586D0D5E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629E615-BEC6-4546-9203-C777D09DE8EF}" srcId="{9EC3EC44-E854-49B5-AA79-3F61586D0D5E}" destId="{9EBE267B-B28E-47F9-B237-9280D4C19874}" srcOrd="2" destOrd="0" parTransId="{55F14FBD-12E1-4D5D-BE9D-67B6756155C1}" sibTransId="{A9BCE070-7B8C-4038-8F14-E659E2BBCC1F}"/>
    <dgm:cxn modelId="{73E64C19-E927-4F09-91FB-697F4938A8AE}" srcId="{9EC3EC44-E854-49B5-AA79-3F61586D0D5E}" destId="{D0B6CA63-3AFA-4A67-83FB-3D86DC00BE63}" srcOrd="0" destOrd="0" parTransId="{92C09867-A1C9-4F56-AA97-19BCE4575C2F}" sibTransId="{59532B69-572E-4344-83D6-6737EAC21F2C}"/>
    <dgm:cxn modelId="{1204FC2C-C6E9-4629-B5D1-C3497B806E21}" type="presOf" srcId="{9EBE267B-B28E-47F9-B237-9280D4C19874}" destId="{EFC95911-6367-45A4-AEEB-CF05A6B0EB85}" srcOrd="0" destOrd="0" presId="urn:microsoft.com/office/officeart/2005/8/layout/pyramid4"/>
    <dgm:cxn modelId="{8C1B5679-650A-4CAD-A9B4-90C6DA213796}" type="presOf" srcId="{D0B6CA63-3AFA-4A67-83FB-3D86DC00BE63}" destId="{C7FC0E19-8E9E-41A2-8146-7947EB9E00ED}" srcOrd="0" destOrd="0" presId="urn:microsoft.com/office/officeart/2005/8/layout/pyramid4"/>
    <dgm:cxn modelId="{331B415A-C7CE-4722-A4E7-2C21FDF2D855}" srcId="{9EC3EC44-E854-49B5-AA79-3F61586D0D5E}" destId="{315AA109-7ECA-4606-9767-C7804FAD67E6}" srcOrd="1" destOrd="0" parTransId="{BD99CBE1-39D6-40F5-87E1-EAF9294A2903}" sibTransId="{00979C58-4C82-42BF-B080-15EE6F54CEDE}"/>
    <dgm:cxn modelId="{DBE37596-B907-4719-B2D6-6520C608729A}" type="presOf" srcId="{9EC3EC44-E854-49B5-AA79-3F61586D0D5E}" destId="{D8EE1BBA-5EA4-4B0E-927F-4F07E3657231}" srcOrd="0" destOrd="0" presId="urn:microsoft.com/office/officeart/2005/8/layout/pyramid4"/>
    <dgm:cxn modelId="{DDCDB59B-E281-4C4C-B39A-E7C5D0F323FE}" type="presOf" srcId="{315AA109-7ECA-4606-9767-C7804FAD67E6}" destId="{C557BF6B-4D7B-47EC-ADAD-66A7403DD6D5}" srcOrd="0" destOrd="0" presId="urn:microsoft.com/office/officeart/2005/8/layout/pyramid4"/>
    <dgm:cxn modelId="{C2ACDBAD-5338-4AE3-A23D-FE7B3D7D2C94}" srcId="{9EC3EC44-E854-49B5-AA79-3F61586D0D5E}" destId="{94F3BB89-4495-4D90-88FF-344DB16F944C}" srcOrd="3" destOrd="0" parTransId="{2375E2B9-F482-4BD6-8D2A-1768B0E42C87}" sibTransId="{A1C0D8C0-8084-42EC-A8C9-9EC149374A6D}"/>
    <dgm:cxn modelId="{7AB5D9D0-09BF-4659-8706-726EB6E84C2E}" type="presOf" srcId="{94F3BB89-4495-4D90-88FF-344DB16F944C}" destId="{0637CF89-35A7-415B-9503-331712322299}" srcOrd="0" destOrd="0" presId="urn:microsoft.com/office/officeart/2005/8/layout/pyramid4"/>
    <dgm:cxn modelId="{1394B53C-2BE5-4A55-95D1-B1C79ADF6776}" type="presParOf" srcId="{D8EE1BBA-5EA4-4B0E-927F-4F07E3657231}" destId="{C7FC0E19-8E9E-41A2-8146-7947EB9E00ED}" srcOrd="0" destOrd="0" presId="urn:microsoft.com/office/officeart/2005/8/layout/pyramid4"/>
    <dgm:cxn modelId="{1B0323D2-138E-4C23-99F4-B7B1D811890F}" type="presParOf" srcId="{D8EE1BBA-5EA4-4B0E-927F-4F07E3657231}" destId="{C557BF6B-4D7B-47EC-ADAD-66A7403DD6D5}" srcOrd="1" destOrd="0" presId="urn:microsoft.com/office/officeart/2005/8/layout/pyramid4"/>
    <dgm:cxn modelId="{494A6EA0-B893-4D94-8225-94F83970278B}" type="presParOf" srcId="{D8EE1BBA-5EA4-4B0E-927F-4F07E3657231}" destId="{EFC95911-6367-45A4-AEEB-CF05A6B0EB85}" srcOrd="2" destOrd="0" presId="urn:microsoft.com/office/officeart/2005/8/layout/pyramid4"/>
    <dgm:cxn modelId="{4BCA7E17-F1B0-444D-974D-745BE0700E45}" type="presParOf" srcId="{D8EE1BBA-5EA4-4B0E-927F-4F07E3657231}" destId="{0637CF89-35A7-415B-9503-33171232229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23992-58AF-4881-B4B1-197BF61DD61B}">
      <dsp:nvSpPr>
        <dsp:cNvPr id="0" name=""/>
        <dsp:cNvSpPr/>
      </dsp:nvSpPr>
      <dsp:spPr>
        <a:xfrm>
          <a:off x="0" y="1639823"/>
          <a:ext cx="12192000" cy="218643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54AA7-692B-4D0D-A925-2A5B3C31828A}">
      <dsp:nvSpPr>
        <dsp:cNvPr id="0" name=""/>
        <dsp:cNvSpPr/>
      </dsp:nvSpPr>
      <dsp:spPr>
        <a:xfrm>
          <a:off x="4832" y="0"/>
          <a:ext cx="2021894" cy="218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job titles offer significantly higher additional compensation</a:t>
          </a:r>
          <a:endParaRPr lang="en-IN" sz="2000" kern="1200" dirty="0"/>
        </a:p>
      </dsp:txBody>
      <dsp:txXfrm>
        <a:off x="4832" y="0"/>
        <a:ext cx="2021894" cy="2186432"/>
      </dsp:txXfrm>
    </dsp:sp>
    <dsp:sp modelId="{66C48141-B966-4E34-BDCE-0F16BB636076}">
      <dsp:nvSpPr>
        <dsp:cNvPr id="0" name=""/>
        <dsp:cNvSpPr/>
      </dsp:nvSpPr>
      <dsp:spPr>
        <a:xfrm>
          <a:off x="742475" y="2459735"/>
          <a:ext cx="546608" cy="5466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462EA-BD14-4B26-8371-1C1D90D2F223}">
      <dsp:nvSpPr>
        <dsp:cNvPr id="0" name=""/>
        <dsp:cNvSpPr/>
      </dsp:nvSpPr>
      <dsp:spPr>
        <a:xfrm>
          <a:off x="2072535" y="3279647"/>
          <a:ext cx="3326817" cy="218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Investment Banking Analyst, Researcher, Senior It Consultant, Operations Manager, Software </a:t>
          </a:r>
          <a:r>
            <a:rPr lang="en-IN" sz="1900" b="0" i="0" u="none" kern="1200" dirty="0" err="1"/>
            <a:t>Enginee,etc</a:t>
          </a:r>
          <a:r>
            <a:rPr lang="en-IN" sz="1900" b="0" i="0" u="none" kern="1200" dirty="0"/>
            <a:t>..</a:t>
          </a:r>
          <a:endParaRPr lang="en-IN" sz="1900" kern="1200" dirty="0"/>
        </a:p>
      </dsp:txBody>
      <dsp:txXfrm>
        <a:off x="2072535" y="3279647"/>
        <a:ext cx="3326817" cy="2186432"/>
      </dsp:txXfrm>
    </dsp:sp>
    <dsp:sp modelId="{9F9557BA-FFD5-482C-92F4-7C6496965983}">
      <dsp:nvSpPr>
        <dsp:cNvPr id="0" name=""/>
        <dsp:cNvSpPr/>
      </dsp:nvSpPr>
      <dsp:spPr>
        <a:xfrm>
          <a:off x="3462640" y="2459735"/>
          <a:ext cx="546608" cy="546608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BBB1E-D855-4E68-9E19-6DBBA826819A}">
      <dsp:nvSpPr>
        <dsp:cNvPr id="0" name=""/>
        <dsp:cNvSpPr/>
      </dsp:nvSpPr>
      <dsp:spPr>
        <a:xfrm>
          <a:off x="5445162" y="0"/>
          <a:ext cx="2655024" cy="218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Bonus structures vary significantly across industries</a:t>
          </a:r>
          <a:endParaRPr lang="en-IN" sz="1800" kern="1200" dirty="0"/>
        </a:p>
      </dsp:txBody>
      <dsp:txXfrm>
        <a:off x="5445162" y="0"/>
        <a:ext cx="2655024" cy="2186432"/>
      </dsp:txXfrm>
    </dsp:sp>
    <dsp:sp modelId="{C8CCED38-816A-471F-A323-93027AE0F6A8}">
      <dsp:nvSpPr>
        <dsp:cNvPr id="0" name=""/>
        <dsp:cNvSpPr/>
      </dsp:nvSpPr>
      <dsp:spPr>
        <a:xfrm>
          <a:off x="6499370" y="2459735"/>
          <a:ext cx="546608" cy="546608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A4A83-AD94-4C87-8E75-139CBF874499}">
      <dsp:nvSpPr>
        <dsp:cNvPr id="0" name=""/>
        <dsp:cNvSpPr/>
      </dsp:nvSpPr>
      <dsp:spPr>
        <a:xfrm>
          <a:off x="8145996" y="3279647"/>
          <a:ext cx="2821971" cy="218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u="none" kern="1200" dirty="0"/>
            <a:t>Data Science Student, College Senior, Homemaker , </a:t>
          </a:r>
          <a:r>
            <a:rPr lang="en-IN" sz="1700" b="0" i="0" u="none" kern="1200" dirty="0" err="1"/>
            <a:t>Househusband,etc</a:t>
          </a:r>
          <a:endParaRPr lang="en-IN" sz="1700" kern="1200" dirty="0"/>
        </a:p>
      </dsp:txBody>
      <dsp:txXfrm>
        <a:off x="8145996" y="3279647"/>
        <a:ext cx="2821971" cy="2186432"/>
      </dsp:txXfrm>
    </dsp:sp>
    <dsp:sp modelId="{30678C77-6021-49E4-8CB3-2578F95EC14F}">
      <dsp:nvSpPr>
        <dsp:cNvPr id="0" name=""/>
        <dsp:cNvSpPr/>
      </dsp:nvSpPr>
      <dsp:spPr>
        <a:xfrm>
          <a:off x="9283678" y="2459735"/>
          <a:ext cx="546608" cy="546608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B0518-528F-40C2-BB48-BDA77A55DCA4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The following industries have the highest average salaries</a:t>
          </a:r>
          <a:endParaRPr lang="en-IN" sz="2000" kern="1200"/>
        </a:p>
      </dsp:txBody>
      <dsp:txXfrm>
        <a:off x="23417" y="78685"/>
        <a:ext cx="10468766" cy="432866"/>
      </dsp:txXfrm>
    </dsp:sp>
    <dsp:sp modelId="{4AA0C4AB-F266-4948-8472-B5AE9AC75FBE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Accounting, Banking &amp; Finance</a:t>
          </a:r>
          <a:endParaRPr lang="en-IN" sz="2000" kern="1200"/>
        </a:p>
      </dsp:txBody>
      <dsp:txXfrm>
        <a:off x="23417" y="615986"/>
        <a:ext cx="10468766" cy="432866"/>
      </dsp:txXfrm>
    </dsp:sp>
    <dsp:sp modelId="{2FD9D06D-7F8F-4624-B7DB-74C5CACF068B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Computing or Tech</a:t>
          </a:r>
          <a:endParaRPr lang="en-IN" sz="2000" kern="1200" dirty="0"/>
        </a:p>
      </dsp:txBody>
      <dsp:txXfrm>
        <a:off x="23417" y="1153286"/>
        <a:ext cx="10468766" cy="432866"/>
      </dsp:txXfrm>
    </dsp:sp>
    <dsp:sp modelId="{2E9BE376-05C3-4A3B-B1C2-2946D0FC8CF1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Education (Higher Education)</a:t>
          </a:r>
          <a:endParaRPr lang="en-IN" sz="2000" kern="1200"/>
        </a:p>
      </dsp:txBody>
      <dsp:txXfrm>
        <a:off x="23417" y="1690586"/>
        <a:ext cx="10468766" cy="432866"/>
      </dsp:txXfrm>
    </dsp:sp>
    <dsp:sp modelId="{56764EFB-760D-488E-A149-575FB1786D7A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Engineering or Manufacturing</a:t>
          </a:r>
          <a:endParaRPr lang="en-IN" sz="2000" kern="1200"/>
        </a:p>
      </dsp:txBody>
      <dsp:txXfrm>
        <a:off x="23417" y="2227886"/>
        <a:ext cx="10468766" cy="432866"/>
      </dsp:txXfrm>
    </dsp:sp>
    <dsp:sp modelId="{56460265-21A2-4F89-BE0E-F2AC1C06C0D4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Health care</a:t>
          </a:r>
          <a:endParaRPr lang="en-IN" sz="2000" kern="1200"/>
        </a:p>
      </dsp:txBody>
      <dsp:txXfrm>
        <a:off x="23417" y="2765186"/>
        <a:ext cx="10468766" cy="432866"/>
      </dsp:txXfrm>
    </dsp:sp>
    <dsp:sp modelId="{094CC345-75B4-4D86-8365-95D34B7896EB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Utilities &amp; Telecommunications</a:t>
          </a:r>
          <a:endParaRPr lang="en-IN" sz="2000" kern="1200"/>
        </a:p>
      </dsp:txBody>
      <dsp:txXfrm>
        <a:off x="23417" y="3302486"/>
        <a:ext cx="10468766" cy="432866"/>
      </dsp:txXfrm>
    </dsp:sp>
    <dsp:sp modelId="{179A863F-084D-4B6A-8FCE-918ED7C94FC2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/>
            <a:t>e</a:t>
          </a:r>
          <a:r>
            <a:rPr lang="en-IN" sz="2000" kern="1200"/>
            <a:t>tc</a:t>
          </a:r>
        </a:p>
      </dsp:txBody>
      <dsp:txXfrm>
        <a:off x="23417" y="3839786"/>
        <a:ext cx="10468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C0E19-8E9E-41A2-8146-7947EB9E00ED}">
      <dsp:nvSpPr>
        <dsp:cNvPr id="0" name=""/>
        <dsp:cNvSpPr/>
      </dsp:nvSpPr>
      <dsp:spPr>
        <a:xfrm>
          <a:off x="4813986" y="0"/>
          <a:ext cx="2811162" cy="281116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Average Annual Salary:$81,003.90 </a:t>
          </a:r>
          <a:endParaRPr lang="en-IN" sz="1300" b="1" kern="1200" dirty="0">
            <a:solidFill>
              <a:schemeClr val="tx1"/>
            </a:solidFill>
          </a:endParaRPr>
        </a:p>
      </dsp:txBody>
      <dsp:txXfrm>
        <a:off x="5516777" y="1405581"/>
        <a:ext cx="1405581" cy="1405581"/>
      </dsp:txXfrm>
    </dsp:sp>
    <dsp:sp modelId="{C557BF6B-4D7B-47EC-ADAD-66A7403DD6D5}">
      <dsp:nvSpPr>
        <dsp:cNvPr id="0" name=""/>
        <dsp:cNvSpPr/>
      </dsp:nvSpPr>
      <dsp:spPr>
        <a:xfrm>
          <a:off x="3408405" y="2811162"/>
          <a:ext cx="2811162" cy="2811162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Median Annual Salary: $74,000.00 </a:t>
          </a:r>
          <a:endParaRPr lang="en-IN" sz="1300" kern="1200" dirty="0">
            <a:solidFill>
              <a:schemeClr val="tx1"/>
            </a:solidFill>
          </a:endParaRPr>
        </a:p>
      </dsp:txBody>
      <dsp:txXfrm>
        <a:off x="4111196" y="4216743"/>
        <a:ext cx="1405581" cy="1405581"/>
      </dsp:txXfrm>
    </dsp:sp>
    <dsp:sp modelId="{EFC95911-6367-45A4-AEEB-CF05A6B0EB85}">
      <dsp:nvSpPr>
        <dsp:cNvPr id="0" name=""/>
        <dsp:cNvSpPr/>
      </dsp:nvSpPr>
      <dsp:spPr>
        <a:xfrm rot="10800000">
          <a:off x="4813986" y="2811162"/>
          <a:ext cx="2811162" cy="281116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Max Annual Salary: $193,200.00 </a:t>
          </a:r>
          <a:endParaRPr lang="en-IN" sz="1300" b="1" kern="1200" dirty="0">
            <a:solidFill>
              <a:schemeClr val="tx1"/>
            </a:solidFill>
          </a:endParaRPr>
        </a:p>
      </dsp:txBody>
      <dsp:txXfrm rot="10800000">
        <a:off x="5516776" y="2811162"/>
        <a:ext cx="1405581" cy="1405581"/>
      </dsp:txXfrm>
    </dsp:sp>
    <dsp:sp modelId="{0637CF89-35A7-415B-9503-331712322299}">
      <dsp:nvSpPr>
        <dsp:cNvPr id="0" name=""/>
        <dsp:cNvSpPr/>
      </dsp:nvSpPr>
      <dsp:spPr>
        <a:xfrm>
          <a:off x="6219567" y="2811162"/>
          <a:ext cx="2811162" cy="281116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Min Annual Salary: $0.00</a:t>
          </a:r>
          <a:endParaRPr lang="en-IN" sz="1300" kern="1200" dirty="0">
            <a:solidFill>
              <a:schemeClr val="tx1"/>
            </a:solidFill>
          </a:endParaRPr>
        </a:p>
      </dsp:txBody>
      <dsp:txXfrm>
        <a:off x="6922358" y="4216743"/>
        <a:ext cx="1405581" cy="140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99912-7CD9-4C51-B81F-A8EA2C8AEB2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9201-E287-4767-8ED4-D66EA0B96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9201-E287-4767-8ED4-D66EA0B964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9201-E287-4767-8ED4-D66EA0B964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29DF-3D94-119B-6313-273229A2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4AA7B-9C49-2BDA-AEE4-EFAFC77CB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7BDD-7927-F7CB-CAA7-05A1096D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86D9-C1F4-9D24-64F3-FF205A08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6614-FB82-96B7-E53C-691CACBF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3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879E-877C-4E55-9D0A-CE0B1A44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7AD3-08D6-4876-FA8D-F84A0E69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2F48-5A2B-C43D-3415-4DEA4302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4844-96CA-B4AD-A560-EA3E235F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C96F-FC67-4081-45EB-F3F2CD72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1647-876B-20BA-BEBF-A5503831F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C6113-9497-AEB9-EFE5-24326136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A3A6-869C-7CF6-550E-C114F54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6187-9AB4-CB66-CA3E-2AC03407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1DCB-440D-3CA2-3627-FCD01B4B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1818-F9B4-09A5-FE52-686B997C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1C6-62B9-E212-6C33-DF254E86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75AD-26CE-48AD-5F2D-E815E6C4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3B75-B45A-8CCE-8B23-E3769B2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E151-16EA-D246-1288-7C7A1511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9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9573-6046-8C65-CB64-DB7AB19A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6FDE-0AD3-C827-C6B6-CD59B345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33D3-78BF-4535-D4E4-4FD1E02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2372-8489-2B82-BD89-08930C11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7CE8-5D2B-88F7-284C-DEC17FF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614E-8EAF-F1CA-C466-A3AB7C32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D2CB-E8D2-95C9-B777-7D4C225EE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5BA50-5454-17C6-A553-FBACF298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7254E-642C-7495-6773-6CE0B64F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50AC-959D-6B48-4605-B50DF244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9AD6-55D2-4EAE-D1DD-7DB0B46A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8F2B-6AAF-42EA-6773-BB70C8BD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6870-27A5-FF7F-621C-2BF23259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CF4E-4F4A-459E-1B18-B87C4870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68BDE-DB31-FF50-2289-93A98C0AF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DA237-FAD5-5287-DB7B-7BE0B83A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A8848-6140-4778-E786-738BA2A7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4FE72-798C-BFD9-98CF-89BCEE57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73568-274E-650E-C4AC-05DEB1E3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9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E4DF-A79F-9D5D-D164-268FF3BA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D30FA-2909-479C-4A5F-12BCDE45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FDB7-E733-2C5E-CECE-7CF84F2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B59F9-A6BB-3189-CC5C-98D94CB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4CED9-902C-B6D8-3487-D812846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BFE9-64F2-B259-3948-AB5ECF9E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BFAC-48DA-4E38-03CA-A08FCFF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6BFC-6333-D98A-36D3-6C9F440B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85FE-CDC1-183C-E1B1-4C9357E7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BEFC4-D0FF-EC46-2181-DAE470A5F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F6EC-BD51-C549-A1C9-5BD375A7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1B79-2DCE-AEDD-589E-1294353F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BE7E-2F1A-071C-7F99-587F998B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B70F-1233-A216-AFEB-D7CAD34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F4F1D-83A0-74EA-A428-BB8AE5DE9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F295-BECD-38F7-9058-7347D4F3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1A16C-D5E8-460F-F766-B4E25A13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4E7B-614C-A91E-D711-D2A78941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81A4-2E4C-E2F9-ABB0-12ADDC45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D09C3-9AFE-0DAA-33B7-3D0B0E8A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FDE9-C48E-1E36-3F4B-F9E30993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E5B5-140F-BBCD-7409-03F22FDE2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FF26-9BF1-42F2-8C1F-3F601DDAE8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A64F-9060-A666-CB8E-6053E5297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C22C-783D-7BD0-3143-3A3D6FC83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3AB8-0C67-4099-83A9-EE90C6E2E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alary vector concept online income calculate and automatic payment calendar pay date employee wages concept">
            <a:extLst>
              <a:ext uri="{FF2B5EF4-FFF2-40B4-BE49-F238E27FC236}">
                <a16:creationId xmlns:a16="http://schemas.microsoft.com/office/drawing/2014/main" id="{DE7C55B6-67CC-7F37-EE3E-8019F9CF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B896A-6C38-0B2D-137E-8A0005A2ED39}"/>
              </a:ext>
            </a:extLst>
          </p:cNvPr>
          <p:cNvSpPr txBox="1"/>
          <p:nvPr/>
        </p:nvSpPr>
        <p:spPr>
          <a:xfrm>
            <a:off x="3352800" y="736600"/>
            <a:ext cx="683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SALARY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11A23-63ED-CA81-F27C-2332E02A72C1}"/>
              </a:ext>
            </a:extLst>
          </p:cNvPr>
          <p:cNvSpPr txBox="1"/>
          <p:nvPr/>
        </p:nvSpPr>
        <p:spPr>
          <a:xfrm>
            <a:off x="7386320" y="5003800"/>
            <a:ext cx="428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SAKTHI ARAVIND K</a:t>
            </a:r>
          </a:p>
          <a:p>
            <a:pPr algn="ctr"/>
            <a:r>
              <a:rPr lang="en-IN" sz="4000" b="1" dirty="0"/>
              <a:t>DA&amp;DS</a:t>
            </a:r>
          </a:p>
        </p:txBody>
      </p:sp>
    </p:spTree>
    <p:extLst>
      <p:ext uri="{BB962C8B-B14F-4D97-AF65-F5344CB8AC3E}">
        <p14:creationId xmlns:p14="http://schemas.microsoft.com/office/powerpoint/2010/main" val="10414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ector man doing storage backup using laptop concept flat illustration">
            <a:extLst>
              <a:ext uri="{FF2B5EF4-FFF2-40B4-BE49-F238E27FC236}">
                <a16:creationId xmlns:a16="http://schemas.microsoft.com/office/drawing/2014/main" id="{1C11BCAC-F033-2AE5-1AC6-591948C4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2" y="518984"/>
            <a:ext cx="11475918" cy="5820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E9817-02B2-36D3-88DD-4B84BA2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7F94-A332-8AE9-99AA-F6DC24A4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Salary gaps exist based on industry, gender, education, and geography.</a:t>
            </a:r>
          </a:p>
          <a:p>
            <a:r>
              <a:rPr lang="en-US" dirty="0"/>
              <a:t> Compensation trends indicate high salaries in tech and finance sectors.</a:t>
            </a:r>
          </a:p>
          <a:p>
            <a:r>
              <a:rPr lang="en-US" dirty="0"/>
              <a:t> Future salary negotiations should factor in experience, location, and role-specific demands.</a:t>
            </a:r>
          </a:p>
          <a:p>
            <a:r>
              <a:rPr lang="en-US" dirty="0"/>
              <a:t> Companies should ensure fair pay structures and transparent compensation policies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4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 concept illustration">
            <a:extLst>
              <a:ext uri="{FF2B5EF4-FFF2-40B4-BE49-F238E27FC236}">
                <a16:creationId xmlns:a16="http://schemas.microsoft.com/office/drawing/2014/main" id="{2ACA20D7-319A-84CD-E0AD-35920AEB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 salary payment the head pays the employee wages">
            <a:extLst>
              <a:ext uri="{FF2B5EF4-FFF2-40B4-BE49-F238E27FC236}">
                <a16:creationId xmlns:a16="http://schemas.microsoft.com/office/drawing/2014/main" id="{A2D4294A-C891-01D9-E022-9DFF52F24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4"/>
          <a:stretch/>
        </p:blipFill>
        <p:spPr bwMode="auto">
          <a:xfrm>
            <a:off x="3114675" y="1595119"/>
            <a:ext cx="5962650" cy="48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9BB52-0249-E280-EB1A-0240A515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6AF3-176E-5B75-C6A9-C20A628F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5951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Analyze salary trends across industries, experience levels, education, and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Identify salary discrepancies and trends across global regions.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Provide insights into job titles, additional compensation, and key salary influencers.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2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Vector businessman concept illustration">
            <a:extLst>
              <a:ext uri="{FF2B5EF4-FFF2-40B4-BE49-F238E27FC236}">
                <a16:creationId xmlns:a16="http://schemas.microsoft.com/office/drawing/2014/main" id="{825905FD-9DF0-3BC3-1376-FDE2B9A0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E6C9F-6282-DAE1-361A-4740CB8E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3344-577F-1B9C-C6EB-3254330D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a global salary survey covering various industries and job roles.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Key attributes: Age Range, Industry, Job Title, Annual Salary, Compensation, Education, and Experience.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Includes salary data from multiple countries and currencies.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5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Vector person with mop and folder concept of data cleaning isometric icon">
            <a:extLst>
              <a:ext uri="{FF2B5EF4-FFF2-40B4-BE49-F238E27FC236}">
                <a16:creationId xmlns:a16="http://schemas.microsoft.com/office/drawing/2014/main" id="{009DF8BA-6CA8-E635-9EB7-8AB02E63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35" y="89535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2D9CE48-BF71-6AF0-7E60-CA3BAF4192AE}"/>
              </a:ext>
            </a:extLst>
          </p:cNvPr>
          <p:cNvSpPr/>
          <p:nvPr/>
        </p:nvSpPr>
        <p:spPr>
          <a:xfrm>
            <a:off x="8935084" y="-15240"/>
            <a:ext cx="3256916" cy="6888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Removed redundant or incomplete data for analysis accuracy.</a:t>
            </a:r>
          </a:p>
          <a:p>
            <a:pPr algn="ctr"/>
            <a:endParaRPr lang="en-IN" dirty="0"/>
          </a:p>
          <a:p>
            <a:pPr lvl="0"/>
            <a:r>
              <a:rPr lang="en-IN" dirty="0">
                <a:solidFill>
                  <a:schemeClr val="tx1"/>
                </a:solidFill>
              </a:rPr>
              <a:t>Total Records After Cleaning:28103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Total Columns:15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Countries Represented: 142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Industries Covered:1191</a:t>
            </a:r>
          </a:p>
          <a:p>
            <a:pPr lvl="0"/>
            <a:r>
              <a:rPr lang="en-IN" dirty="0">
                <a:solidFill>
                  <a:schemeClr val="tx1"/>
                </a:solidFill>
              </a:rPr>
              <a:t>Unique Job Titles:1270</a:t>
            </a:r>
          </a:p>
          <a:p>
            <a:pPr algn="ctr"/>
            <a:endParaRPr lang="en-IN" dirty="0"/>
          </a:p>
          <a:p>
            <a:pPr algn="ctr"/>
            <a:endParaRPr lang="en-IN" sz="7200" b="1" dirty="0">
              <a:solidFill>
                <a:schemeClr val="tx1"/>
              </a:solidFill>
            </a:endParaRPr>
          </a:p>
          <a:p>
            <a:pPr algn="ctr"/>
            <a:r>
              <a:rPr lang="en-IN" sz="7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84CD6E-9765-50CC-4C3C-92803BA0C947}"/>
              </a:ext>
            </a:extLst>
          </p:cNvPr>
          <p:cNvSpPr/>
          <p:nvPr/>
        </p:nvSpPr>
        <p:spPr>
          <a:xfrm>
            <a:off x="6039484" y="-15240"/>
            <a:ext cx="2895600" cy="688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Ensured consistency in job titles, industry names, and location data.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IN" sz="7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FEC1FE-C783-B64D-770F-30303C481580}"/>
              </a:ext>
            </a:extLst>
          </p:cNvPr>
          <p:cNvSpPr/>
          <p:nvPr/>
        </p:nvSpPr>
        <p:spPr>
          <a:xfrm>
            <a:off x="2895600" y="-15240"/>
            <a:ext cx="312928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Standardized experience ranges and formatted salary data.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6600" b="1" dirty="0">
              <a:solidFill>
                <a:schemeClr val="tx1"/>
              </a:solidFill>
            </a:endParaRPr>
          </a:p>
          <a:p>
            <a:pPr algn="ctr"/>
            <a:endParaRPr lang="en-US" sz="6600" b="1" dirty="0">
              <a:solidFill>
                <a:schemeClr val="tx1"/>
              </a:solidFill>
            </a:endParaRPr>
          </a:p>
          <a:p>
            <a:pPr algn="ctr"/>
            <a:endParaRPr lang="en-US" sz="6600" b="1" dirty="0">
              <a:solidFill>
                <a:schemeClr val="tx1"/>
              </a:solidFill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83C3936B-53DF-AE22-AA0F-93D04DCE1E6F}"/>
              </a:ext>
            </a:extLst>
          </p:cNvPr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Handled missing values in Industry, Job Title, and City.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7200" b="1" dirty="0">
                <a:solidFill>
                  <a:schemeClr val="tx1"/>
                </a:solidFill>
              </a:rPr>
              <a:t>01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67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40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D4237-0716-E761-F3C4-35C596F1D016}"/>
              </a:ext>
            </a:extLst>
          </p:cNvPr>
          <p:cNvSpPr/>
          <p:nvPr/>
        </p:nvSpPr>
        <p:spPr>
          <a:xfrm>
            <a:off x="172720" y="2301240"/>
            <a:ext cx="3139440" cy="2346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Analyzed salary discrepancies between genders within industries.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26B43-0FAC-0ED3-6891-1A132E616405}"/>
              </a:ext>
            </a:extLst>
          </p:cNvPr>
          <p:cNvSpPr/>
          <p:nvPr/>
        </p:nvSpPr>
        <p:spPr>
          <a:xfrm>
            <a:off x="589280" y="4648200"/>
            <a:ext cx="1930400" cy="467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6C3FF-DA5D-4E47-282D-4B305B150FB0}"/>
              </a:ext>
            </a:extLst>
          </p:cNvPr>
          <p:cNvSpPr/>
          <p:nvPr/>
        </p:nvSpPr>
        <p:spPr>
          <a:xfrm>
            <a:off x="3728720" y="3159760"/>
            <a:ext cx="3139440" cy="234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Women in Academia have higher average salaries compared to men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Women is highest salary  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$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8905474368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183F9-AE42-9123-12B9-BF75B37CB855}"/>
              </a:ext>
            </a:extLst>
          </p:cNvPr>
          <p:cNvSpPr/>
          <p:nvPr/>
        </p:nvSpPr>
        <p:spPr>
          <a:xfrm>
            <a:off x="4333240" y="2692400"/>
            <a:ext cx="1930400" cy="467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7EF1C-3D80-DD57-7386-EA60F3831FF8}"/>
              </a:ext>
            </a:extLst>
          </p:cNvPr>
          <p:cNvSpPr/>
          <p:nvPr/>
        </p:nvSpPr>
        <p:spPr>
          <a:xfrm>
            <a:off x="7594600" y="177800"/>
            <a:ext cx="3139440" cy="23469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Certain industries show significant salary gaps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1D367-3D5E-AA98-35D2-E6ADC6720BE0}"/>
              </a:ext>
            </a:extLst>
          </p:cNvPr>
          <p:cNvSpPr/>
          <p:nvPr/>
        </p:nvSpPr>
        <p:spPr>
          <a:xfrm>
            <a:off x="8199120" y="2524760"/>
            <a:ext cx="1930400" cy="4673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12D28-7FD5-94A4-6788-77637BAA4782}"/>
              </a:ext>
            </a:extLst>
          </p:cNvPr>
          <p:cNvSpPr/>
          <p:nvPr/>
        </p:nvSpPr>
        <p:spPr>
          <a:xfrm>
            <a:off x="8199120" y="3865881"/>
            <a:ext cx="1930400" cy="467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04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3D5B74BE-0124-5762-32DB-0E806CFD3CF9}"/>
              </a:ext>
            </a:extLst>
          </p:cNvPr>
          <p:cNvSpPr/>
          <p:nvPr/>
        </p:nvSpPr>
        <p:spPr>
          <a:xfrm>
            <a:off x="5049520" y="1351280"/>
            <a:ext cx="2428240" cy="11988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C02083E-94C9-A05D-4848-C264D959B988}"/>
              </a:ext>
            </a:extLst>
          </p:cNvPr>
          <p:cNvSpPr/>
          <p:nvPr/>
        </p:nvSpPr>
        <p:spPr>
          <a:xfrm>
            <a:off x="8818880" y="3040380"/>
            <a:ext cx="518160" cy="77724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3E3B0-D88E-A6C1-B925-B8295E855B21}"/>
              </a:ext>
            </a:extLst>
          </p:cNvPr>
          <p:cNvSpPr/>
          <p:nvPr/>
        </p:nvSpPr>
        <p:spPr>
          <a:xfrm>
            <a:off x="254000" y="27940"/>
            <a:ext cx="6614160" cy="1099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Salary by Industry &amp; Gender</a:t>
            </a:r>
            <a:endParaRPr lang="en-IN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204651AB-67EE-3AA1-B922-54C9FDE82F30}"/>
              </a:ext>
            </a:extLst>
          </p:cNvPr>
          <p:cNvSpPr/>
          <p:nvPr/>
        </p:nvSpPr>
        <p:spPr>
          <a:xfrm rot="916549">
            <a:off x="1226567" y="5454628"/>
            <a:ext cx="2791947" cy="1054203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F08B4B8-639C-2604-1010-2C6177A11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161417"/>
              </p:ext>
            </p:extLst>
          </p:nvPr>
        </p:nvGraphicFramePr>
        <p:xfrm>
          <a:off x="7536180" y="4333240"/>
          <a:ext cx="3256280" cy="234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9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9" grpId="0" animBg="1"/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6DB-9675-ABBD-4255-1475A12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Compensation by Job Title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259365-84F2-9F0C-925F-B3457B164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8144"/>
              </p:ext>
            </p:extLst>
          </p:nvPr>
        </p:nvGraphicFramePr>
        <p:xfrm>
          <a:off x="0" y="1473200"/>
          <a:ext cx="12192000" cy="54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3AE1F-7954-D6E7-00A4-823CC08DEA08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Salary Distribution by Education Level</a:t>
            </a:r>
            <a:endParaRPr lang="en-I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FCFC1-5DF8-D99F-699E-E2554001F878}"/>
              </a:ext>
            </a:extLst>
          </p:cNvPr>
          <p:cNvSpPr/>
          <p:nvPr/>
        </p:nvSpPr>
        <p:spPr>
          <a:xfrm>
            <a:off x="0" y="1137917"/>
            <a:ext cx="12192000" cy="1890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IN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College degree</a:t>
            </a:r>
            <a:r>
              <a:rPr lang="en-IN" dirty="0"/>
              <a:t> </a:t>
            </a:r>
            <a:r>
              <a:rPr lang="en-US" dirty="0"/>
              <a:t>generally correlates with higher salaries</a:t>
            </a:r>
          </a:p>
          <a:p>
            <a:pPr algn="ctr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High school</a:t>
            </a:r>
            <a:r>
              <a:rPr lang="en-IN" dirty="0"/>
              <a:t> </a:t>
            </a:r>
            <a:r>
              <a:rPr lang="en-US" dirty="0"/>
              <a:t>generally correlates with lower salaries</a:t>
            </a:r>
          </a:p>
          <a:p>
            <a:pPr algn="ctr"/>
            <a:endParaRPr lang="en-US" dirty="0"/>
          </a:p>
          <a:p>
            <a:pPr algn="ctr"/>
            <a:endParaRPr lang="en-I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F86C2-6EA0-BEC1-190D-8A3343CBFC5B}"/>
              </a:ext>
            </a:extLst>
          </p:cNvPr>
          <p:cNvSpPr/>
          <p:nvPr/>
        </p:nvSpPr>
        <p:spPr>
          <a:xfrm>
            <a:off x="0" y="5102942"/>
            <a:ext cx="12192000" cy="1755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industries value experience more than education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FEB32-6DE9-63FD-6130-684E27011CD8}"/>
              </a:ext>
            </a:extLst>
          </p:cNvPr>
          <p:cNvSpPr/>
          <p:nvPr/>
        </p:nvSpPr>
        <p:spPr>
          <a:xfrm>
            <a:off x="1" y="3028335"/>
            <a:ext cx="12192000" cy="207460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Master’s,Phd</a:t>
            </a:r>
            <a:r>
              <a:rPr lang="en-US" dirty="0"/>
              <a:t> and Doctorate degrees lead to higher earning potential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830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usiness ethics illustration">
            <a:extLst>
              <a:ext uri="{FF2B5EF4-FFF2-40B4-BE49-F238E27FC236}">
                <a16:creationId xmlns:a16="http://schemas.microsoft.com/office/drawing/2014/main" id="{DE2C55FB-5921-C555-4133-F1F2BAFD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30BF5-DE1B-99A7-6144-9FAC3C27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Industry-Wise Salary Trends</a:t>
            </a:r>
            <a:endParaRPr lang="en-IN" sz="8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7E3B1E-2001-5E7B-38E4-FCC2DC85B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24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04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Vector launching business startup flat vector illustration">
            <a:extLst>
              <a:ext uri="{FF2B5EF4-FFF2-40B4-BE49-F238E27FC236}">
                <a16:creationId xmlns:a16="http://schemas.microsoft.com/office/drawing/2014/main" id="{390E368B-3B38-C425-56C0-AB150185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650935" cy="76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F4455-6B16-E159-37D0-B6277BED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Salary Distribution Analysis </a:t>
            </a:r>
            <a:br>
              <a:rPr lang="en-US" b="1" dirty="0"/>
            </a:b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6AB2FE-D9EF-2DF6-E855-BD04CA670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77465"/>
              </p:ext>
            </p:extLst>
          </p:nvPr>
        </p:nvGraphicFramePr>
        <p:xfrm>
          <a:off x="-123568" y="991917"/>
          <a:ext cx="12439135" cy="562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6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418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Objective of the Analysis</vt:lpstr>
      <vt:lpstr>Dataset Overview</vt:lpstr>
      <vt:lpstr>PowerPoint Presentation</vt:lpstr>
      <vt:lpstr>PowerPoint Presentation</vt:lpstr>
      <vt:lpstr>Total Compensation by Job Title</vt:lpstr>
      <vt:lpstr>PowerPoint Presentation</vt:lpstr>
      <vt:lpstr>Industry-Wise Salary Trends</vt:lpstr>
      <vt:lpstr>Salary Distribution Analysis  </vt:lpstr>
      <vt:lpstr>Conclusion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Aravind K</dc:creator>
  <cp:lastModifiedBy>Sakthi Aravind K</cp:lastModifiedBy>
  <cp:revision>1</cp:revision>
  <dcterms:created xsi:type="dcterms:W3CDTF">2025-03-11T17:23:11Z</dcterms:created>
  <dcterms:modified xsi:type="dcterms:W3CDTF">2025-03-12T05:59:20Z</dcterms:modified>
</cp:coreProperties>
</file>