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4967-2FD0-AB3D-49D3-33926DA8A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980" y="363895"/>
            <a:ext cx="8825658" cy="6708710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2200" dirty="0"/>
              <a:t>COIMBATORE INSTITUTE OF ENGINEERING AND TECHNOLOGY</a:t>
            </a:r>
            <a:br>
              <a:rPr lang="en-US" sz="2200" dirty="0"/>
            </a:br>
            <a:r>
              <a:rPr lang="en-US" sz="2200" dirty="0"/>
              <a:t>             (DEPARTMENT OF INFORMATION TECHNOLOGY)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   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CREDIT CARD FRAUD DETECTION</a:t>
            </a:r>
            <a:br>
              <a:rPr lang="en-US" sz="4000" dirty="0"/>
            </a:br>
            <a:r>
              <a:rPr lang="en-US" sz="4000" dirty="0"/>
              <a:t>             </a:t>
            </a:r>
            <a:br>
              <a:rPr lang="en-US" sz="4000" dirty="0"/>
            </a:br>
            <a:r>
              <a:rPr lang="en-US" sz="4000" dirty="0"/>
              <a:t>                               </a:t>
            </a:r>
            <a:r>
              <a:rPr lang="en-US" sz="1800" dirty="0"/>
              <a:t>BATCH MEMBERS 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                                                             1. MANUSHRI.T            - 71052007016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2. PRIYADHARSHINI.V – 71052007021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3. SAKTHI BALAN.R      - 71052007024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4. VAISHNAVI.R           - 71052007028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</a:t>
            </a:r>
            <a:r>
              <a:rPr lang="en-US" sz="4000" dirty="0"/>
              <a:t> 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C5BFB-45E8-D257-601C-E9E28428E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923" y="7343191"/>
            <a:ext cx="8825658" cy="346476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DA8-EF8E-9E19-B526-E9DE0FD7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996E-37A7-0E60-0E45-65E1C053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/>
              <a:t>DOMAIN</a:t>
            </a:r>
            <a:r>
              <a:rPr lang="en-US" sz="2000" dirty="0"/>
              <a:t>: </a:t>
            </a:r>
            <a:r>
              <a:rPr lang="en-US" sz="2000" b="1" dirty="0"/>
              <a:t>MACHINE LEARNING</a:t>
            </a:r>
          </a:p>
          <a:p>
            <a:pPr marL="0" indent="0">
              <a:buNone/>
            </a:pPr>
            <a:r>
              <a:rPr lang="en-US" sz="2000" dirty="0"/>
              <a:t>                              Machine Learning is a sub field of artificial intelligence and computer science which focus on the use of data and algorithms to imitate the way that humans learn gradually improving its accuracy.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PROJECT</a:t>
            </a:r>
            <a:r>
              <a:rPr lang="en-US" sz="2000" dirty="0"/>
              <a:t>: </a:t>
            </a:r>
            <a:r>
              <a:rPr lang="en-US" sz="2000" b="1" dirty="0"/>
              <a:t>CREDIT CARD FRAUD DETECTION</a:t>
            </a:r>
          </a:p>
          <a:p>
            <a:pPr marL="0" indent="0">
              <a:buNone/>
            </a:pPr>
            <a:r>
              <a:rPr lang="en-US" sz="2000" b="1" dirty="0"/>
              <a:t>                               </a:t>
            </a:r>
            <a:r>
              <a:rPr lang="en-US" sz="2000" dirty="0"/>
              <a:t>Credit Card Fraud Detection is the process of identifying purchase attempts that are fraudulent and rejecting them then rather than processing the order.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18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E8E3-75D6-A807-8119-A13E9105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9F5-50F4-F165-7FAB-ADC19FC6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864" y="2696806"/>
            <a:ext cx="8825659" cy="34163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Online payment does not require physical card.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Anyone who knows the details of card can make fraud transaction.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Current, card holder comes to know only after the fraud transaction is carried out.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No mechanism to track the fraud transaction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0DF0-A0DB-9670-32B9-D3A97C01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81D7-C0B2-6900-B194-AAA69793F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Credit card fraud is increasing considerably with the development of modern technology.</a:t>
            </a:r>
          </a:p>
          <a:p>
            <a:endParaRPr lang="en-US" dirty="0"/>
          </a:p>
          <a:p>
            <a:r>
              <a:rPr lang="en-US" dirty="0"/>
              <a:t>Here we mainly focus on credit card fraud transaction in real world. Initially we will collect the credit card dataset and then the dataset will be analyzed and processed.</a:t>
            </a:r>
          </a:p>
          <a:p>
            <a:endParaRPr lang="en-US" dirty="0"/>
          </a:p>
          <a:p>
            <a:r>
              <a:rPr lang="en-US" dirty="0"/>
              <a:t>After that Random Forest Algorithm is applied for obtaining the accuracy of the dataset. Finally the number of fraud transactions present in the dataset will be identified.</a:t>
            </a:r>
          </a:p>
          <a:p>
            <a:endParaRPr lang="en-US" dirty="0"/>
          </a:p>
          <a:p>
            <a:r>
              <a:rPr lang="en-US" dirty="0"/>
              <a:t>The performance of the techniques is evaluated based on accuracy. Sensitivity, Specificity and Precision. The accuracy of the resultant dataset obtained is about 99%.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89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E18B-DBF9-36A8-DA87-4D51C456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0" dirty="0"/>
              <a:t>THANK YOU</a:t>
            </a:r>
            <a:endParaRPr lang="en-IN" sz="12000" dirty="0"/>
          </a:p>
        </p:txBody>
      </p:sp>
    </p:spTree>
    <p:extLst>
      <p:ext uri="{BB962C8B-B14F-4D97-AF65-F5344CB8AC3E}">
        <p14:creationId xmlns:p14="http://schemas.microsoft.com/office/powerpoint/2010/main" val="2426926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47</TotalTime>
  <Words>296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 Boardroom</vt:lpstr>
      <vt:lpstr> COIMBATORE INSTITUTE OF ENGINEERING AND TECHNOLOGY              (DEPARTMENT OF INFORMATION TECHNOLOGY)       CREDIT CARD FRAUD DETECTION                                              BATCH MEMBERS :                                                                            1. MANUSHRI.T            - 71052007016                                                                           2. PRIYADHARSHINI.V – 71052007021                                                                           3. SAKTHI BALAN.R      - 71052007024                                                                           4. VAISHNAVI.R           - 71052007028                                                                                                                                                                </vt:lpstr>
      <vt:lpstr>                     INTRODUCTION</vt:lpstr>
      <vt:lpstr>                 PROBLEM STATEMENT</vt:lpstr>
      <vt:lpstr>                          ABSTRACT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COIMBATORE INSTITUTE OF ENGINEERING AND TECHNOLOGY              (DEPARTMENT OF INFORMATION TECHNOLOGY)       CREDIT CARD FRAUD DETECTION                                              BATCH MEMBERS :                                                                            1. MANUSHRI.T            - 71052007016                                                                           2. PRIYADHARSHINI.V – 71052007021                                                                           3. SAKTHI BALAN.R      - 71052007024                                                                           4. VAISHNAVI.R           - 71052007028                                                                                                                                                                </dc:title>
  <dc:creator>vaishnavi</dc:creator>
  <cp:lastModifiedBy>vaishnavi</cp:lastModifiedBy>
  <cp:revision>1</cp:revision>
  <dcterms:created xsi:type="dcterms:W3CDTF">2023-02-08T03:12:13Z</dcterms:created>
  <dcterms:modified xsi:type="dcterms:W3CDTF">2023-02-08T03:59:56Z</dcterms:modified>
</cp:coreProperties>
</file>