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</a:t>
            </a:r>
            <a:r>
              <a:rPr dirty="0" lang="en-US" smtClean="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S</a:t>
            </a:r>
            <a:r>
              <a:rPr dirty="0" lang="en-US" smtClean="0">
                <a:solidFill>
                  <a:schemeClr val="tx1"/>
                </a:solidFill>
              </a:rPr>
              <a:t>a</a:t>
            </a:r>
            <a:r>
              <a:rPr dirty="0" lang="en-US" smtClean="0">
                <a:solidFill>
                  <a:schemeClr val="tx1"/>
                </a:solidFill>
              </a:rPr>
              <a:t>k</a:t>
            </a:r>
            <a:r>
              <a:rPr dirty="0" lang="en-US" smtClean="0">
                <a:solidFill>
                  <a:schemeClr val="tx1"/>
                </a:solidFill>
              </a:rPr>
              <a:t>t</a:t>
            </a:r>
            <a:r>
              <a:rPr dirty="0" lang="en-US" smtClean="0">
                <a:solidFill>
                  <a:schemeClr val="tx1"/>
                </a:solidFill>
              </a:rPr>
              <a:t>h</a:t>
            </a:r>
            <a:r>
              <a:rPr dirty="0" lang="en-US" smtClean="0">
                <a:solidFill>
                  <a:schemeClr val="tx1"/>
                </a:solidFill>
              </a:rPr>
              <a:t>i</a:t>
            </a:r>
            <a:r>
              <a:rPr dirty="0" lang="en-US" smtClean="0">
                <a:solidFill>
                  <a:schemeClr val="tx1"/>
                </a:solidFill>
              </a:rPr>
              <a:t>y</a:t>
            </a:r>
            <a:r>
              <a:rPr dirty="0" lang="en-US" smtClean="0">
                <a:solidFill>
                  <a:schemeClr val="tx1"/>
                </a:solidFill>
              </a:rPr>
              <a:t>a</a:t>
            </a:r>
            <a:r>
              <a:rPr dirty="0" lang="en-US" smtClean="0">
                <a:solidFill>
                  <a:schemeClr val="tx1"/>
                </a:solidFill>
              </a:rPr>
              <a:t>n</a:t>
            </a:r>
            <a:r>
              <a:rPr dirty="0" lang="en-US" smtClean="0">
                <a:solidFill>
                  <a:schemeClr val="tx1"/>
                </a:solidFill>
              </a:rPr>
              <a:t>d</a:t>
            </a:r>
            <a:r>
              <a:rPr dirty="0" lang="en-US" smtClean="0">
                <a:solidFill>
                  <a:schemeClr val="tx1"/>
                </a:solidFill>
              </a:rPr>
              <a:t>r</a:t>
            </a:r>
            <a:r>
              <a:rPr dirty="0" lang="en-US" smtClean="0">
                <a:solidFill>
                  <a:schemeClr val="tx1"/>
                </a:solidFill>
              </a:rPr>
              <a:t>a</a:t>
            </a:r>
            <a:r>
              <a:rPr dirty="0" lang="en-US" smtClean="0">
                <a:solidFill>
                  <a:schemeClr val="tx1"/>
                </a:solidFill>
              </a:rPr>
              <a:t>n</a:t>
            </a:r>
            <a:r>
              <a:rPr dirty="0" lang="en-US" smtClean="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S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</a:t>
            </a:r>
            <a:r>
              <a:rPr dirty="0" lang="en-US" smtClean="0">
                <a:solidFill>
                  <a:schemeClr val="tx1"/>
                </a:solidFill>
              </a:rPr>
              <a:t>3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r>
              <a:rPr dirty="0" lang="en-US" smtClean="0">
                <a:solidFill>
                  <a:schemeClr val="tx1"/>
                </a:solidFill>
              </a:rPr>
              <a:t>2</a:t>
            </a:r>
            <a:r>
              <a:rPr dirty="0" lang="en-US" smtClean="0">
                <a:solidFill>
                  <a:schemeClr val="tx1"/>
                </a:solidFill>
              </a:rPr>
              <a:t>2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r>
              <a:rPr dirty="0" lang="en-US" smtClean="0">
                <a:solidFill>
                  <a:schemeClr val="tx1"/>
                </a:solidFill>
              </a:rPr>
              <a:t>4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r>
              <a:rPr dirty="0" lang="en-US" smtClean="0">
                <a:solidFill>
                  <a:schemeClr val="tx1"/>
                </a:solidFill>
              </a:rPr>
              <a:t>0</a:t>
            </a:r>
            <a:r>
              <a:rPr dirty="0" lang="en-US" smtClean="0">
                <a:solidFill>
                  <a:schemeClr val="tx1"/>
                </a:solidFill>
              </a:rPr>
              <a:t>8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6000"/>
          </a:bodyPr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2024-08-31T08:25:22Z</dcterms:created>
  <dcterms:modified xsi:type="dcterms:W3CDTF">2024-09-04T07:20:05Z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c03fe33d4ecd4093a4942b3f92bc0fb8</vt:lpwstr>
  </property>
</Properties>
</file>