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9" r:id="rId3"/>
    <p:sldId id="260" r:id="rId4"/>
    <p:sldId id="261" r:id="rId5"/>
    <p:sldId id="265" r:id="rId6"/>
    <p:sldId id="290" r:id="rId7"/>
    <p:sldId id="291" r:id="rId8"/>
    <p:sldId id="266" r:id="rId9"/>
    <p:sldId id="285" r:id="rId10"/>
    <p:sldId id="286" r:id="rId11"/>
    <p:sldId id="289" r:id="rId12"/>
    <p:sldId id="28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091332-6020-453F-9062-A15FC16B8701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CFBD4B-8F0D-48C1-A6EB-A5DDFB93C88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tx1"/>
                </a:solidFill>
                <a:latin typeface="Monotype Corsiva" pitchFamily="66" charset="0"/>
              </a:rPr>
              <a:t>Big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81864"/>
            <a:ext cx="7854696" cy="48533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Monotype Corsiva" pitchFamily="66" charset="0"/>
              </a:rPr>
              <a:t>Presented </a:t>
            </a:r>
          </a:p>
          <a:p>
            <a:pPr algn="ctr"/>
            <a:r>
              <a:rPr lang="en-US" sz="3000" b="1" dirty="0" smtClean="0">
                <a:latin typeface="Monotype Corsiva" pitchFamily="66" charset="0"/>
              </a:rPr>
              <a:t>by</a:t>
            </a:r>
          </a:p>
          <a:p>
            <a:pPr algn="ctr"/>
            <a:r>
              <a:rPr lang="en-US" sz="3000" b="1" dirty="0" smtClean="0">
                <a:latin typeface="Monotype Corsiva" pitchFamily="66" charset="0"/>
              </a:rPr>
              <a:t>Sakthidevi T</a:t>
            </a:r>
            <a:endParaRPr lang="en-US" sz="30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9906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Pig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553200"/>
            <a:ext cx="8686800" cy="1805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057400"/>
            <a:ext cx="77438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84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686800" cy="10668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Hive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0"/>
            <a:ext cx="8686800" cy="44477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>
                <a:latin typeface="Monotype Corsiva" pitchFamily="66" charset="0"/>
                <a:cs typeface="Times New Roman" pitchFamily="18" charset="0"/>
              </a:rPr>
              <a:t> Hive gives an SQL-like interface to query data stored in various databases and file systems that integrate with </a:t>
            </a:r>
            <a:r>
              <a:rPr lang="en-US" sz="3200" b="1" dirty="0" err="1">
                <a:latin typeface="Monotype Corsiva" pitchFamily="66" charset="0"/>
                <a:cs typeface="Times New Roman" pitchFamily="18" charset="0"/>
              </a:rPr>
              <a:t>Hadoop</a:t>
            </a:r>
            <a:r>
              <a:rPr lang="en-US" sz="3200" b="1" dirty="0">
                <a:latin typeface="Monotype Corsiva" pitchFamily="66" charset="0"/>
                <a:cs typeface="Times New Roman" pitchFamily="18" charset="0"/>
              </a:rPr>
              <a:t>. The traditional SQL queries must be implemented in the Map Reduce Java API to execute SQL applications and queries over a distributed data.</a:t>
            </a: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86800" cy="990600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Difference between MR, Pig and Hive</a:t>
            </a:r>
            <a:endParaRPr lang="en-US" sz="48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553200"/>
            <a:ext cx="8686800" cy="1805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43088"/>
            <a:ext cx="8610600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45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40386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Knowing Your Customer Requirement in E-Commerce (KYCRE)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553200"/>
            <a:ext cx="8686800" cy="1805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91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Objective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This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project is to develop a general analysis on e-commerce store where sports product 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.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This applications support the interaction between different parties participating in a commerce transaction via the network, as well as the management of the data involved in the process. </a:t>
            </a:r>
          </a:p>
          <a:p>
            <a:pPr lvl="3" algn="l">
              <a:buClr>
                <a:schemeClr val="tx1"/>
              </a:buClr>
            </a:pP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4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Scope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The scope of the process is to analyze the requirement of the customer in terms of transaction, category, product, payment mode, city etc. 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outcome of this analysis will lead the organization to satisfy the customer as well as in economic benefit.</a:t>
            </a:r>
          </a:p>
          <a:p>
            <a:pPr lvl="3" algn="l">
              <a:buClr>
                <a:schemeClr val="tx1"/>
              </a:buClr>
            </a:pP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8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Requirement Specification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Transactional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data which contains transaction details of each customer (such as transaction id, transaction amount, customer id, payment mode, transaction place, transaction date etc.) 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Customer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data which contains the details of customer (such as customer id, first name, last name, professional and age).</a:t>
            </a:r>
          </a:p>
          <a:p>
            <a:pPr lvl="3" algn="l">
              <a:buClr>
                <a:schemeClr val="tx1"/>
              </a:buClr>
            </a:pP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5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Use cases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Sales Report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Gift card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Honor and Waiver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Payment mode </a:t>
            </a:r>
          </a:p>
          <a:p>
            <a:pPr lvl="3" algn="l">
              <a:buClr>
                <a:schemeClr val="tx1"/>
              </a:buClr>
            </a:pP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2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3352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 </a:t>
            </a:r>
            <a:r>
              <a:rPr lang="en-US" sz="8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Analysis on Census Data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57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Objective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The objective of this project is to rely on data for decision-making and promote civic engagement: state and local governments; social service agencies; planners; foundations; and, child and family welfare, education, and other vital services.</a:t>
            </a:r>
            <a:r>
              <a:rPr lang="en-US" sz="3200" b="1" dirty="0">
                <a:latin typeface="Monotype Corsiva" pitchFamily="66" charset="0"/>
                <a:cs typeface="Times New Roman" pitchFamily="18" charset="0"/>
              </a:rPr>
              <a:t> </a:t>
            </a:r>
            <a:endParaRPr lang="en-US" sz="3200" b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9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8077200" cy="838200"/>
          </a:xfrm>
        </p:spPr>
        <p:txBody>
          <a:bodyPr>
            <a:no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Big Data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Big Data is similarly a data but bigger in size. Its generates value from the storage and processing of very large quantities of digital information that cannot be analyzed with traditional computing 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techniques.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Characteristic of  Big Data</a:t>
            </a:r>
          </a:p>
          <a:p>
            <a:pPr marL="2286000" lvl="4" indent="-457200" algn="l">
              <a:buClr>
                <a:schemeClr val="tx1"/>
              </a:buClr>
              <a:buSzPct val="70000"/>
              <a:buFont typeface="+mj-lt"/>
              <a:buAutoNum type="arabicPeriod"/>
            </a:pPr>
            <a:r>
              <a:rPr lang="en-US" sz="3000" dirty="0" smtClean="0">
                <a:latin typeface="Monotype Corsiva" pitchFamily="66" charset="0"/>
                <a:cs typeface="Times New Roman" pitchFamily="18" charset="0"/>
              </a:rPr>
              <a:t>Volume</a:t>
            </a:r>
          </a:p>
          <a:p>
            <a:pPr marL="2286000" lvl="4" indent="-457200" algn="l">
              <a:buClr>
                <a:schemeClr val="tx1"/>
              </a:buClr>
              <a:buSzPct val="70000"/>
              <a:buFont typeface="+mj-lt"/>
              <a:buAutoNum type="arabicPeriod"/>
            </a:pPr>
            <a:r>
              <a:rPr lang="en-US" sz="3000" dirty="0" smtClean="0">
                <a:latin typeface="Monotype Corsiva" pitchFamily="66" charset="0"/>
                <a:cs typeface="Times New Roman" pitchFamily="18" charset="0"/>
              </a:rPr>
              <a:t>Velocity</a:t>
            </a:r>
          </a:p>
          <a:p>
            <a:pPr marL="2286000" lvl="4" indent="-457200" algn="l">
              <a:buClr>
                <a:schemeClr val="tx1"/>
              </a:buClr>
              <a:buSzPct val="70000"/>
              <a:buFont typeface="+mj-lt"/>
              <a:buAutoNum type="arabicPeriod"/>
            </a:pPr>
            <a:r>
              <a:rPr lang="en-US" sz="3000" dirty="0" smtClean="0">
                <a:latin typeface="Monotype Corsiva" pitchFamily="66" charset="0"/>
                <a:cs typeface="Times New Roman" pitchFamily="18" charset="0"/>
              </a:rPr>
              <a:t>Variety</a:t>
            </a:r>
          </a:p>
          <a:p>
            <a:pPr marL="2286000" lvl="4" indent="-457200" algn="l">
              <a:buClr>
                <a:schemeClr val="tx1"/>
              </a:buClr>
              <a:buSzPct val="70000"/>
              <a:buFont typeface="+mj-lt"/>
              <a:buAutoNum type="arabicPeriod"/>
            </a:pPr>
            <a:r>
              <a:rPr lang="en-US" sz="3000" dirty="0" smtClean="0">
                <a:latin typeface="Monotype Corsiva" pitchFamily="66" charset="0"/>
                <a:cs typeface="Times New Roman" pitchFamily="18" charset="0"/>
              </a:rPr>
              <a:t>Veracity</a:t>
            </a:r>
            <a:endParaRPr lang="en-US" sz="3000" dirty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2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b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Scope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The 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scope of this project is to make wealth and health country.</a:t>
            </a:r>
            <a:r>
              <a:rPr lang="en-US" sz="3200" b="1" dirty="0" smtClean="0">
                <a:latin typeface="Monotype Corsiva" pitchFamily="66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19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b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Requirement Specifications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Census data which contains details of people (such as age, education, marital status, gender, income, tax filler, parents, country of birth, citizen, work etc.) 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Age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group data which contains the details of age (such as age, and category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)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Secondary 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table for Tax analysis, Pension and 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Scholarship</a:t>
            </a:r>
          </a:p>
        </p:txBody>
      </p:sp>
    </p:spTree>
    <p:extLst>
      <p:ext uri="{BB962C8B-B14F-4D97-AF65-F5344CB8AC3E}">
        <p14:creationId xmlns:p14="http://schemas.microsoft.com/office/powerpoint/2010/main" val="36211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Use cases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Education and Employment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Tax and Income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Welfare and Budget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Population and Immigration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Future Plan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Healthcare camp (Extras)</a:t>
            </a:r>
          </a:p>
        </p:txBody>
      </p:sp>
    </p:spTree>
    <p:extLst>
      <p:ext uri="{BB962C8B-B14F-4D97-AF65-F5344CB8AC3E}">
        <p14:creationId xmlns:p14="http://schemas.microsoft.com/office/powerpoint/2010/main" val="89383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2192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Conclusion</a:t>
            </a:r>
            <a:endParaRPr lang="en-US" sz="8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Since we are  dealing with huge data in E-Commerce and Census implemented these project in </a:t>
            </a: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Hadoop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6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8077200" cy="838200"/>
          </a:xfrm>
        </p:spPr>
        <p:txBody>
          <a:bodyPr>
            <a:no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So What do we do?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 obvious solution is that we use multiple processors to solve the same problem by fragmenting it into pieces.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Imagine if we had 100 drives, each holding one hundred of data. Working in parallel, we could reach the data under two minutes.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 key issues involved in distributed computing </a:t>
            </a:r>
          </a:p>
          <a:p>
            <a:pPr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Hardware failure</a:t>
            </a:r>
          </a:p>
          <a:p>
            <a:pPr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Combining the data after analysis</a:t>
            </a:r>
          </a:p>
          <a:p>
            <a:pPr algn="l">
              <a:buClr>
                <a:schemeClr val="tx1"/>
              </a:buClr>
            </a:pP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	Network  associated problems</a:t>
            </a:r>
            <a:r>
              <a:rPr lang="en-US" sz="3200" dirty="0"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3200" dirty="0">
                <a:latin typeface="Monotype Corsiva" pitchFamily="66" charset="0"/>
                <a:cs typeface="Times New Roman" pitchFamily="18" charset="0"/>
              </a:rPr>
            </a:br>
            <a:endParaRPr lang="en-US" sz="3000" b="1" dirty="0" smtClean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7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8077200" cy="838200"/>
          </a:xfrm>
        </p:spPr>
        <p:txBody>
          <a:bodyPr>
            <a:no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err="1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Hadoop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Apache </a:t>
            </a: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Hadoop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 is an open source framework for running applications on large cluster built of commodity hardware.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A common way of avoiding data loss is through replication. Redundant copies of the data are kept by the system so that we can have another copy of data.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 next problem is solved by a simple programming model  called “</a:t>
            </a: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MapReduce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”. It is a powerful technology designed for deep analysis and transformation of huge data sets.</a:t>
            </a:r>
            <a:endParaRPr lang="en-US" sz="3000" b="1" dirty="0" smtClean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8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8077200" cy="838200"/>
          </a:xfrm>
        </p:spPr>
        <p:txBody>
          <a:bodyPr>
            <a:no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err="1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Hadoop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Eco System	s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There are various tools in </a:t>
            </a: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hadoop</a:t>
            </a: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 eco systems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Pig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Hive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Sqoop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Flume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Hbase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Zookeeper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Oozie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Pre - Requisite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Conditional Construct</a:t>
            </a: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Looping Construct</a:t>
            </a: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Generic and Collection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File Handling</a:t>
            </a: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Exception Handling</a:t>
            </a: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SQL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1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Github</a:t>
            </a: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4600136"/>
          </a:xfrm>
        </p:spPr>
        <p:txBody>
          <a:bodyPr>
            <a:noAutofit/>
          </a:bodyPr>
          <a:lstStyle/>
          <a:p>
            <a:pPr lvl="3" algn="l">
              <a:buClr>
                <a:schemeClr val="tx1"/>
              </a:buClr>
            </a:pP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47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838200"/>
          </a:xfrm>
        </p:spPr>
        <p:txBody>
          <a:bodyPr>
            <a:noAutofit/>
          </a:bodyPr>
          <a:lstStyle/>
          <a:p>
            <a:pPr algn="l"/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/>
            </a:r>
            <a:br>
              <a:rPr lang="en-US" sz="25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</a:br>
            <a:r>
              <a:rPr lang="en-US" sz="60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Technology used</a:t>
            </a:r>
            <a:endParaRPr lang="en-US" sz="60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4383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endParaRPr lang="en-US" sz="3200" dirty="0">
              <a:latin typeface="Monotype Corsiva" pitchFamily="66" charset="0"/>
              <a:cs typeface="Times New Roman" pitchFamily="18" charset="0"/>
            </a:endParaRP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Map Reduce / Advance Map Reduce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Pig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latin typeface="Monotype Corsiva" pitchFamily="66" charset="0"/>
                <a:cs typeface="Times New Roman" pitchFamily="18" charset="0"/>
              </a:rPr>
              <a:t>Hive</a:t>
            </a:r>
          </a:p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err="1" smtClean="0">
                <a:latin typeface="Monotype Corsiva" pitchFamily="66" charset="0"/>
                <a:cs typeface="Times New Roman" pitchFamily="18" charset="0"/>
              </a:rPr>
              <a:t>Sqoop</a:t>
            </a:r>
            <a:endParaRPr lang="en-US" sz="3200" dirty="0">
              <a:latin typeface="Monotype Corsiva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3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86800" cy="838200"/>
          </a:xfrm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effectLst/>
                <a:latin typeface="Monotype Corsiva" pitchFamily="66" charset="0"/>
                <a:cs typeface="Times New Roman" pitchFamily="18" charset="0"/>
              </a:rPr>
              <a:t>Map Reduce</a:t>
            </a:r>
            <a:endParaRPr lang="en-US" sz="5400" dirty="0">
              <a:solidFill>
                <a:schemeClr val="tx1"/>
              </a:solidFill>
              <a:effectLst/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48264"/>
            <a:ext cx="7854696" cy="5133536"/>
          </a:xfrm>
        </p:spPr>
        <p:txBody>
          <a:bodyPr>
            <a:noAutofit/>
          </a:bodyPr>
          <a:lstStyle/>
          <a:p>
            <a:pPr marL="1828800" lvl="3" indent="-457200" algn="l">
              <a:buClr>
                <a:schemeClr val="tx1"/>
              </a:buClr>
              <a:buFont typeface="Wingdings" pitchFamily="2" charset="2"/>
              <a:buChar char="Ø"/>
            </a:pPr>
            <a:endParaRPr lang="en-US" sz="3200" dirty="0" smtClean="0">
              <a:latin typeface="Monotype Corsiva" pitchFamily="66" charset="0"/>
              <a:cs typeface="Times New Roman" pitchFamily="18" charset="0"/>
            </a:endParaRPr>
          </a:p>
          <a:p>
            <a:pPr lvl="3" algn="l">
              <a:buClr>
                <a:schemeClr val="tx1"/>
              </a:buClr>
            </a:pPr>
            <a:endParaRPr lang="en-US" sz="3200" dirty="0"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915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15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447</TotalTime>
  <Words>630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Big Data Analysis</vt:lpstr>
      <vt:lpstr>  Big Data</vt:lpstr>
      <vt:lpstr>  So What do we do?</vt:lpstr>
      <vt:lpstr>  Hadoop</vt:lpstr>
      <vt:lpstr>  Hadoop Eco System s</vt:lpstr>
      <vt:lpstr> Pre - Requisite</vt:lpstr>
      <vt:lpstr> Github </vt:lpstr>
      <vt:lpstr>     Technology used</vt:lpstr>
      <vt:lpstr> Map Reduce</vt:lpstr>
      <vt:lpstr>Pig</vt:lpstr>
      <vt:lpstr>Hive</vt:lpstr>
      <vt:lpstr> Difference between MR, Pig and Hive</vt:lpstr>
      <vt:lpstr> Knowing Your Customer Requirement in E-Commerce (KYCRE)</vt:lpstr>
      <vt:lpstr> Objective</vt:lpstr>
      <vt:lpstr> Scope</vt:lpstr>
      <vt:lpstr> Requirement Specification</vt:lpstr>
      <vt:lpstr> Use cases</vt:lpstr>
      <vt:lpstr>  Analysis on Census Data</vt:lpstr>
      <vt:lpstr>Objective</vt:lpstr>
      <vt:lpstr>    Scope</vt:lpstr>
      <vt:lpstr>    Requirement Specifications</vt:lpstr>
      <vt:lpstr> Use cases</vt:lpstr>
      <vt:lpstr>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NIIT LAP</dc:creator>
  <cp:lastModifiedBy>NIIT LAP</cp:lastModifiedBy>
  <cp:revision>104</cp:revision>
  <dcterms:created xsi:type="dcterms:W3CDTF">2016-11-29T03:30:56Z</dcterms:created>
  <dcterms:modified xsi:type="dcterms:W3CDTF">2016-11-29T11:05:38Z</dcterms:modified>
</cp:coreProperties>
</file>