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83" r:id="rId3"/>
    <p:sldId id="284" r:id="rId4"/>
    <p:sldId id="282" r:id="rId5"/>
    <p:sldId id="259" r:id="rId6"/>
    <p:sldId id="260" r:id="rId7"/>
    <p:sldId id="261" r:id="rId8"/>
    <p:sldId id="265" r:id="rId9"/>
    <p:sldId id="266" r:id="rId10"/>
    <p:sldId id="285" r:id="rId11"/>
    <p:sldId id="286" r:id="rId12"/>
    <p:sldId id="289" r:id="rId13"/>
    <p:sldId id="28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Monotype Corsiva" pitchFamily="66" charset="0"/>
              </a:rPr>
              <a:t>Big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1864"/>
            <a:ext cx="7854696" cy="48533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Monotype Corsiva" pitchFamily="66" charset="0"/>
              </a:rPr>
              <a:t>Presented </a:t>
            </a:r>
          </a:p>
          <a:p>
            <a:pPr algn="ctr"/>
            <a:r>
              <a:rPr lang="en-US" sz="3000" b="1" dirty="0" smtClean="0">
                <a:latin typeface="Monotype Corsiva" pitchFamily="66" charset="0"/>
              </a:rPr>
              <a:t>by</a:t>
            </a:r>
          </a:p>
          <a:p>
            <a:pPr algn="ctr"/>
            <a:r>
              <a:rPr lang="en-US" sz="3000" b="1" dirty="0" smtClean="0">
                <a:latin typeface="Monotype Corsiva" pitchFamily="66" charset="0"/>
              </a:rPr>
              <a:t>Sakthidevi T</a:t>
            </a:r>
            <a:endParaRPr lang="en-US" sz="3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86800" cy="838200"/>
          </a:xfrm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Map Reduce</a:t>
            </a:r>
            <a:endParaRPr lang="en-US" sz="54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48264"/>
            <a:ext cx="7854696" cy="51335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endParaRPr lang="en-US" sz="3200" dirty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15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5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9906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Pig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57400"/>
            <a:ext cx="77438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4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686800" cy="1066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Hive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686800" cy="44477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 Hive gives an SQL-like interface to query data stored in various databases and file systems that integrate with </a:t>
            </a:r>
            <a:r>
              <a:rPr lang="en-US" sz="3200" b="1" dirty="0" err="1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. The traditional SQL queries must be implemented in the Map Reduce Java API to execute SQL applications and queries over a distributed data.</a:t>
            </a: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990600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Difference between MR, Pig and Hive</a:t>
            </a:r>
            <a:endParaRPr lang="en-US" sz="48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3088"/>
            <a:ext cx="86106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45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40386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Knowing Your Customer Requirement in E-Commerce (KYCRE)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91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Objective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This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project is to develop a general analysis on e-commerce store where sports product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.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This applications support the interaction between different parties participating in a commerce transaction via the network, as well as the management of the data involved in the process. 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Scope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scope of the process is to analyze the requirement of the customer in terms of transaction, category, product, payment mode, city etc. 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outcome of this analysis will lead the organization to satisfy the customer as well as in economic benefit.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8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Requirement Specification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Transactional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data which contains transaction details of each customer (such as transaction id, transaction amount, customer id, payment mode, transaction place, transaction date etc.) 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Customer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data which contains the details of customer (such as customer id, first name, last name, professional and age).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Use cases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Sales Report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Gift card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Honor and Waiver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Payment mode 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2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3352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 </a:t>
            </a:r>
            <a:r>
              <a:rPr lang="en-US" sz="8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Analysis on Census Data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Pre - Requisite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u="sng" dirty="0">
                <a:latin typeface="Monotype Corsiva" pitchFamily="66" charset="0"/>
                <a:cs typeface="Times New Roman" pitchFamily="18" charset="0"/>
              </a:rPr>
              <a:t>Java </a:t>
            </a:r>
            <a:r>
              <a:rPr lang="en-US" sz="3200" b="1" u="sng" dirty="0" smtClean="0">
                <a:latin typeface="Monotype Corsiva" pitchFamily="66" charset="0"/>
                <a:cs typeface="Times New Roman" pitchFamily="18" charset="0"/>
              </a:rPr>
              <a:t>Essentials</a:t>
            </a:r>
            <a:endParaRPr lang="en-US" sz="3200" b="1" u="sng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Construct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File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handling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String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Handling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Generics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and Collections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Exception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handling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8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Objective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objective of this project is to rely on data for decision-making and promote civic engagement: state and local governments; social service agencies; planners; foundations; and, child and family welfare, education, and other vital services.</a:t>
            </a: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 </a:t>
            </a: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9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b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Scope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scope of this project is to make wealth and health country.</a:t>
            </a: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19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b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Requirement Specifications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Census data which contains details of people (such as age, education, marital status, gender, income, tax filler, parents, country of birth, citizen, work etc.) 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Age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group data which contains the details of age (such as age, and category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)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Secondary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table for Tax analysis, Pension and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Scholarship</a:t>
            </a:r>
          </a:p>
        </p:txBody>
      </p:sp>
    </p:spTree>
    <p:extLst>
      <p:ext uri="{BB962C8B-B14F-4D97-AF65-F5344CB8AC3E}">
        <p14:creationId xmlns:p14="http://schemas.microsoft.com/office/powerpoint/2010/main" val="36211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Use cases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Education and Employment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Tax and Income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Welfare and Budget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Population and Immigration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Future Plan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Healthcare camp (Extras)</a:t>
            </a:r>
          </a:p>
        </p:txBody>
      </p:sp>
    </p:spTree>
    <p:extLst>
      <p:ext uri="{BB962C8B-B14F-4D97-AF65-F5344CB8AC3E}">
        <p14:creationId xmlns:p14="http://schemas.microsoft.com/office/powerpoint/2010/main" val="89383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Conclusion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Since we are  dealing with huge data in E-Commerce and Census implemented these project in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continue…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u="sng" dirty="0" smtClean="0">
                <a:latin typeface="Monotype Corsiva" pitchFamily="66" charset="0"/>
                <a:cs typeface="Times New Roman" pitchFamily="18" charset="0"/>
              </a:rPr>
              <a:t>SQL</a:t>
            </a:r>
          </a:p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Basic queries (create, retrieve, insert, join)</a:t>
            </a:r>
          </a:p>
          <a:p>
            <a:pPr lvl="3" algn="l">
              <a:buClr>
                <a:schemeClr val="tx1"/>
              </a:buClr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b="1" u="sng" dirty="0" smtClean="0">
                <a:latin typeface="Monotype Corsiva" pitchFamily="66" charset="0"/>
                <a:cs typeface="Times New Roman" pitchFamily="18" charset="0"/>
              </a:rPr>
              <a:t>J2EE Essentials</a:t>
            </a:r>
            <a:endParaRPr lang="en-US" sz="3200" b="1" u="sng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Introduction Web Application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Servlets and JSP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70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Github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Big Data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Big Data is similarly a data but bigger in size. Its generates value from the storage and processing of very large quantities of digital information that cannot be analyzed with traditional computing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techniques.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Characteristic of  Big Data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Volume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Velocity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Variety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Veracity</a:t>
            </a:r>
            <a:endParaRPr lang="en-US" sz="3000" dirty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So What do we do?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obvious solution is that we use multiple processors to solve the same problem by fragmenting it into pieces.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Imagine if we had 100 drives, each holding one hundred of data. Working in parallel, we could reach the data under two minutes.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key issues involved in distributed computing 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Hardware failure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Combining the data after analysis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Network  associated problems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3200" dirty="0">
                <a:latin typeface="Monotype Corsiva" pitchFamily="66" charset="0"/>
                <a:cs typeface="Times New Roman" pitchFamily="18" charset="0"/>
              </a:rPr>
            </a:br>
            <a:endParaRPr lang="en-US" sz="3000" b="1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Hadoop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Apache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 is an open source framework for running applications on large cluster built of commodity hardware.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 common way of avoiding data loss is through replication. Redundant copies of the data are kept by the system so that we can have another copy of data.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next problem is solved by a simple programming model  called “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MapReduce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”. It is a powerful technology designed for deep analysis and transformation of huge data sets.</a:t>
            </a:r>
            <a:endParaRPr lang="en-US" sz="3000" b="1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8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Eco System	s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There are various tools in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 eco systems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Pig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Hive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Sqoop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Flume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Hbase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Zookeeper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Oozie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838200"/>
          </a:xfrm>
        </p:spPr>
        <p:txBody>
          <a:bodyPr>
            <a:noAutofit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Technology used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Map Reduce / Advance Map Reduce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Pig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Hive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Sqoop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410</TotalTime>
  <Words>624</Words>
  <Application>Microsoft Office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Big Data Analysis</vt:lpstr>
      <vt:lpstr> Pre - Requisite</vt:lpstr>
      <vt:lpstr> continue…</vt:lpstr>
      <vt:lpstr> Github </vt:lpstr>
      <vt:lpstr>  Big Data</vt:lpstr>
      <vt:lpstr>  So What do we do?</vt:lpstr>
      <vt:lpstr>  Hadoop</vt:lpstr>
      <vt:lpstr>  Hadoop Eco System s</vt:lpstr>
      <vt:lpstr>     Technology used</vt:lpstr>
      <vt:lpstr> Map Reduce</vt:lpstr>
      <vt:lpstr>Pig</vt:lpstr>
      <vt:lpstr>Hive</vt:lpstr>
      <vt:lpstr> Difference between MR, Pig and Hive</vt:lpstr>
      <vt:lpstr> Knowing Your Customer Requirement in E-Commerce (KYCRE)</vt:lpstr>
      <vt:lpstr> Objective</vt:lpstr>
      <vt:lpstr> Scope</vt:lpstr>
      <vt:lpstr> Requirement Specification</vt:lpstr>
      <vt:lpstr> Use cases</vt:lpstr>
      <vt:lpstr>  Analysis on Census Data</vt:lpstr>
      <vt:lpstr>Objective</vt:lpstr>
      <vt:lpstr>    Scope</vt:lpstr>
      <vt:lpstr>    Requirement Specifications</vt:lpstr>
      <vt:lpstr> Use cases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 LAP</dc:creator>
  <cp:lastModifiedBy>NIIT LAP</cp:lastModifiedBy>
  <cp:revision>97</cp:revision>
  <dcterms:created xsi:type="dcterms:W3CDTF">2016-11-29T03:30:56Z</dcterms:created>
  <dcterms:modified xsi:type="dcterms:W3CDTF">2016-11-29T10:21:35Z</dcterms:modified>
</cp:coreProperties>
</file>