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86" r:id="rId11"/>
    <p:sldId id="283" r:id="rId12"/>
    <p:sldId id="285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86"/>
            <p14:sldId id="283"/>
            <p14:sldId id="285"/>
            <p14:sldId id="284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Interactive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7958C-7086-6E31-8733-A135AF61F4CE}"/>
              </a:ext>
            </a:extLst>
          </p:cNvPr>
          <p:cNvSpPr txBox="1"/>
          <p:nvPr/>
        </p:nvSpPr>
        <p:spPr>
          <a:xfrm>
            <a:off x="7358064" y="5100637"/>
            <a:ext cx="45862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Mini python project by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Name:Sakthi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eswaran.D</a:t>
            </a:r>
            <a:endParaRPr lang="en-IN" sz="2000" dirty="0"/>
          </a:p>
          <a:p>
            <a:r>
              <a:rPr lang="en-US" sz="1800" dirty="0">
                <a:solidFill>
                  <a:schemeClr val="bg1"/>
                </a:solidFill>
              </a:rPr>
              <a:t>Intern ID number:STB03-T0017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37E1-F050-97E7-6439-3E498A98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CEA6C3-9132-D799-A783-02920FC18B3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02971" y="1335088"/>
            <a:ext cx="3651832" cy="26368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877C01-0C1D-D1E1-B4FB-5D243F50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70" y="3971926"/>
            <a:ext cx="10998493" cy="243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0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62FED-EEB8-2B2F-1B18-39CED29BD96C}"/>
              </a:ext>
            </a:extLst>
          </p:cNvPr>
          <p:cNvSpPr txBox="1"/>
          <p:nvPr/>
        </p:nvSpPr>
        <p:spPr>
          <a:xfrm>
            <a:off x="657226" y="1228725"/>
            <a:ext cx="101727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An interactive dashboard is more than a collection of visualizations; it's a dynamic interface that responds to user input, providing a personalized and immersive experience.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Interactive dashboards empower users to actively engage with data, unraveling insights with a simple click or touch.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B29D3D-9D20-6075-F2A3-88E33675C6BE}"/>
              </a:ext>
            </a:extLst>
          </p:cNvPr>
          <p:cNvSpPr txBox="1"/>
          <p:nvPr/>
        </p:nvSpPr>
        <p:spPr>
          <a:xfrm>
            <a:off x="707923" y="1533832"/>
            <a:ext cx="112235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Create a platform that facilitates in-depth exploration  of  our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Allowing users to  dig into various aspects and uncover valuable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Technologies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10545490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5715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</a:p>
          <a:p>
            <a:pPr marL="571500" indent="-5715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</a:t>
            </a:r>
          </a:p>
          <a:p>
            <a:pPr marL="571500" indent="-5715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Plotly</a:t>
            </a:r>
            <a:endParaRPr lang="en-US" sz="4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pandas</a:t>
            </a:r>
          </a:p>
          <a:p>
            <a:pPr marL="571500" indent="-5715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62805"/>
            <a:ext cx="9743670" cy="64008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Algorithm for creating Interactive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0AA6C-DDB4-A1F0-1900-C746022E5B0C}"/>
              </a:ext>
            </a:extLst>
          </p:cNvPr>
          <p:cNvSpPr txBox="1"/>
          <p:nvPr/>
        </p:nvSpPr>
        <p:spPr>
          <a:xfrm>
            <a:off x="521207" y="1401097"/>
            <a:ext cx="1142498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Import Required Libraries:  </a:t>
            </a:r>
          </a:p>
          <a:p>
            <a:r>
              <a:rPr lang="en-US" sz="3200" dirty="0"/>
              <a:t>              Import Dash and the necessary components from Dash and </a:t>
            </a:r>
            <a:r>
              <a:rPr lang="en-US" sz="3200" dirty="0" err="1"/>
              <a:t>Plotly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Create </a:t>
            </a:r>
            <a:r>
              <a:rPr lang="en-US" sz="3200" dirty="0" err="1">
                <a:latin typeface="Arial Rounded MT Bold" panose="020F0704030504030204" pitchFamily="34" charset="0"/>
              </a:rPr>
              <a:t>Dataframe</a:t>
            </a:r>
            <a:r>
              <a:rPr lang="en-US" sz="3200" dirty="0">
                <a:latin typeface="Arial Rounded MT Bold" panose="020F0704030504030204" pitchFamily="34" charset="0"/>
              </a:rPr>
              <a:t>: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               </a:t>
            </a:r>
            <a:r>
              <a:rPr lang="en-US" sz="3200" dirty="0"/>
              <a:t>Create the </a:t>
            </a:r>
            <a:r>
              <a:rPr lang="en-US" sz="3200" dirty="0" err="1"/>
              <a:t>dataframe</a:t>
            </a:r>
            <a:r>
              <a:rPr lang="en-US" sz="3200" dirty="0"/>
              <a:t> for the given csv file.</a:t>
            </a:r>
            <a:endParaRPr lang="en-US" sz="3200" dirty="0">
              <a:latin typeface="Arial Rounded MT Bold" panose="020F0704030504030204" pitchFamily="34" charset="0"/>
            </a:endParaRP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68B15D-5182-01CA-0853-9D756130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6" y="3238390"/>
            <a:ext cx="5057774" cy="79068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78AE93B-FC70-6F98-9BA2-0F861C634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5661635"/>
            <a:ext cx="7184345" cy="40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48354" cy="640080"/>
          </a:xfrm>
        </p:spPr>
        <p:txBody>
          <a:bodyPr>
            <a:noAutofit/>
          </a:bodyPr>
          <a:lstStyle/>
          <a:p>
            <a:pPr lvl="0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Algorithm for creating Interactive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0E90E-C552-8B97-D5E9-59F45BDCE555}"/>
              </a:ext>
            </a:extLst>
          </p:cNvPr>
          <p:cNvSpPr txBox="1"/>
          <p:nvPr/>
        </p:nvSpPr>
        <p:spPr>
          <a:xfrm>
            <a:off x="521207" y="1401097"/>
            <a:ext cx="1142498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Initialize the App:</a:t>
            </a:r>
          </a:p>
          <a:p>
            <a:r>
              <a:rPr lang="en-US" sz="3200" dirty="0"/>
              <a:t>              Create an instance of the Dash class to initialize the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Define </a:t>
            </a:r>
            <a:r>
              <a:rPr lang="en-US" sz="3200" b="1" dirty="0">
                <a:latin typeface="Söhne"/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latin typeface="Söhne"/>
              </a:rPr>
              <a:t>Layout</a:t>
            </a:r>
            <a:r>
              <a:rPr lang="en-US" sz="3200" b="1" dirty="0"/>
              <a:t>:</a:t>
            </a:r>
          </a:p>
          <a:p>
            <a:r>
              <a:rPr lang="en-US" sz="3200" dirty="0"/>
              <a:t>              Use HTML and Dash components to define the layout of your dashboard.</a:t>
            </a:r>
            <a:endParaRPr lang="en-IN" sz="3200" dirty="0"/>
          </a:p>
          <a:p>
            <a:endParaRPr lang="en-US" sz="3200" dirty="0"/>
          </a:p>
          <a:p>
            <a:endParaRPr lang="en-IN" sz="3200" b="1" i="0" dirty="0">
              <a:effectLst/>
              <a:latin typeface="Söhne"/>
            </a:endParaRPr>
          </a:p>
          <a:p>
            <a:r>
              <a:rPr lang="en-US" dirty="0"/>
              <a:t>.</a:t>
            </a:r>
            <a:endParaRPr lang="en-IN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49E245-AAE8-DE28-437E-CC9964A3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2943224"/>
            <a:ext cx="40290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EF1D-C7BA-CC01-7FDB-C3053283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7381" cy="640080"/>
          </a:xfrm>
        </p:spPr>
        <p:txBody>
          <a:bodyPr>
            <a:normAutofit fontScale="90000"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Algorithm for creating Interactive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F25E-1E40-1667-F974-385F3CE6B9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435608"/>
            <a:ext cx="11387136" cy="5422392"/>
          </a:xfr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Run the App: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Add the conditional statement to run the app only when the script is executed directly.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prstClr val="black"/>
              </a:solidFill>
              <a:latin typeface="Segoe UI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3200" b="1" dirty="0">
              <a:solidFill>
                <a:prstClr val="black"/>
              </a:solidFill>
              <a:latin typeface="Söhne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Launch the Dashboard: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Run the script, and the dashboard will be accessible through a web browser.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prstClr val="black"/>
              </a:solidFill>
              <a:latin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07B6F-E0A7-4C2B-575F-27A246136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3195605"/>
            <a:ext cx="6200775" cy="8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6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577-DB5D-D8B2-75BD-A1AFA2C1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E4F009-4E6C-D7F3-656D-39F11DD9079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16731" y="1235075"/>
            <a:ext cx="11158538" cy="5174869"/>
          </a:xfrm>
        </p:spPr>
      </p:pic>
    </p:spTree>
    <p:extLst>
      <p:ext uri="{BB962C8B-B14F-4D97-AF65-F5344CB8AC3E}">
        <p14:creationId xmlns:p14="http://schemas.microsoft.com/office/powerpoint/2010/main" val="175483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E604-DBD6-BD4C-53F9-0897E86A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8BAFE-5D70-9445-B457-07A1C35C8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17" y="1300163"/>
            <a:ext cx="10949365" cy="55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649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{AF203FC6-B0D0-4033-B716-9866DCBA998A}tf10001108_win32</Template>
  <TotalTime>1282</TotalTime>
  <Words>220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Segoe UI</vt:lpstr>
      <vt:lpstr>Segoe UI Light</vt:lpstr>
      <vt:lpstr>Söhne</vt:lpstr>
      <vt:lpstr>Custom</vt:lpstr>
      <vt:lpstr>      Interactive dashboard</vt:lpstr>
      <vt:lpstr>Introduction</vt:lpstr>
      <vt:lpstr>Objective</vt:lpstr>
      <vt:lpstr>Technologies Used</vt:lpstr>
      <vt:lpstr>Algorithm for creating Interactive Dashboard</vt:lpstr>
      <vt:lpstr>Algorithm for creating Interactive Dashboard</vt:lpstr>
      <vt:lpstr>Algorithm for creating Interactive Dashboard</vt:lpstr>
      <vt:lpstr>Output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dashboard</dc:title>
  <dc:creator>Sakthi eswaran</dc:creator>
  <cp:keywords/>
  <cp:lastModifiedBy>Sakthi eswaran</cp:lastModifiedBy>
  <cp:revision>9</cp:revision>
  <dcterms:created xsi:type="dcterms:W3CDTF">2024-01-23T14:00:47Z</dcterms:created>
  <dcterms:modified xsi:type="dcterms:W3CDTF">2024-01-24T11:27:37Z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