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6" r:id="rId11"/>
    <p:sldId id="283" r:id="rId12"/>
    <p:sldId id="28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6"/>
            <p14:sldId id="283"/>
            <p14:sldId id="285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7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Image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958C-7086-6E31-8733-A135AF61F4CE}"/>
              </a:ext>
            </a:extLst>
          </p:cNvPr>
          <p:cNvSpPr txBox="1"/>
          <p:nvPr/>
        </p:nvSpPr>
        <p:spPr>
          <a:xfrm>
            <a:off x="7358064" y="5100637"/>
            <a:ext cx="45862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Mini  project by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Name:Sakthi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eswaran.D</a:t>
            </a:r>
            <a:endParaRPr lang="en-IN" sz="2000" dirty="0"/>
          </a:p>
          <a:p>
            <a:r>
              <a:rPr lang="en-US" sz="1800" dirty="0">
                <a:solidFill>
                  <a:schemeClr val="bg1"/>
                </a:solidFill>
              </a:rPr>
              <a:t>Intern ID number:STB03-T0017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230-D3DE-7007-DBE5-B9053154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CFE31-CA3D-D894-F604-5C4DE112F4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9960" y="1461812"/>
            <a:ext cx="7758316" cy="4948131"/>
          </a:xfrm>
        </p:spPr>
      </p:pic>
    </p:spTree>
    <p:extLst>
      <p:ext uri="{BB962C8B-B14F-4D97-AF65-F5344CB8AC3E}">
        <p14:creationId xmlns:p14="http://schemas.microsoft.com/office/powerpoint/2010/main" val="225286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62FED-EEB8-2B2F-1B18-39CED29BD96C}"/>
              </a:ext>
            </a:extLst>
          </p:cNvPr>
          <p:cNvSpPr txBox="1"/>
          <p:nvPr/>
        </p:nvSpPr>
        <p:spPr>
          <a:xfrm>
            <a:off x="657226" y="1228725"/>
            <a:ext cx="101727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Image classification is a task in  that involves categorizing images into predefined classes or categories based on their visual content.</a:t>
            </a:r>
          </a:p>
          <a:p>
            <a:endParaRPr lang="en-US" sz="4000" b="0" i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 this project we are going to see how to make a image classification model to classify images.</a:t>
            </a:r>
            <a:endParaRPr lang="en-US" sz="4000" b="0" i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3200" b="0" i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29D3D-9D20-6075-F2A3-88E33675C6BE}"/>
              </a:ext>
            </a:extLst>
          </p:cNvPr>
          <p:cNvSpPr txBox="1"/>
          <p:nvPr/>
        </p:nvSpPr>
        <p:spPr>
          <a:xfrm>
            <a:off x="707923" y="1533832"/>
            <a:ext cx="1122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objective is to develop a robust image classification system capable of accurately categorizing images into predefined classes or categories using Convolutional Neural Networks (CNNs).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54549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Matplotlib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519955"/>
            <a:ext cx="9743670" cy="64008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 for  Image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0AA6C-DDB4-A1F0-1900-C746022E5B0C}"/>
              </a:ext>
            </a:extLst>
          </p:cNvPr>
          <p:cNvSpPr txBox="1"/>
          <p:nvPr/>
        </p:nvSpPr>
        <p:spPr>
          <a:xfrm>
            <a:off x="521207" y="1401097"/>
            <a:ext cx="114249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öhne"/>
              </a:rPr>
              <a:t>Import Required Libraries:  </a:t>
            </a:r>
          </a:p>
          <a:p>
            <a:r>
              <a:rPr lang="en-US" sz="3200" dirty="0"/>
              <a:t>              </a:t>
            </a:r>
            <a:r>
              <a:rPr lang="en-US" sz="2800" dirty="0"/>
              <a:t>Import </a:t>
            </a:r>
            <a:r>
              <a:rPr lang="en-US" sz="2800" dirty="0" err="1"/>
              <a:t>Tensorflow</a:t>
            </a:r>
            <a:r>
              <a:rPr lang="en-US" sz="2800" dirty="0"/>
              <a:t> and the necessary components from image classification.</a:t>
            </a:r>
          </a:p>
          <a:p>
            <a:endParaRPr lang="en-US" sz="3200" dirty="0">
              <a:latin typeface="Arial Rounded MT Bold" panose="020F0704030504030204" pitchFamily="34" charset="0"/>
            </a:endParaRPr>
          </a:p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Preparation:</a:t>
            </a:r>
          </a:p>
          <a:p>
            <a:pPr algn="l"/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the directories containing training and testing image 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Specify image dimensions and batch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Generate batches of training and testing data using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ImageDataGenerator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48354" cy="64008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 for Image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0E90E-C552-8B97-D5E9-59F45BDCE555}"/>
              </a:ext>
            </a:extLst>
          </p:cNvPr>
          <p:cNvSpPr txBox="1"/>
          <p:nvPr/>
        </p:nvSpPr>
        <p:spPr>
          <a:xfrm>
            <a:off x="521207" y="1401097"/>
            <a:ext cx="1142498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Development: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the architecture of the CNN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Compile the model with an appropriate optimizer, loss function, and evaluation metrics</a:t>
            </a:r>
          </a:p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Training: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the CNN model using the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Specify the number of epochs  and batch size for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 training progress and performance on the validation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Adjust hyperparameters if necessary to improve model performance.</a:t>
            </a:r>
          </a:p>
          <a:p>
            <a:endParaRPr lang="en-US" sz="3200" dirty="0"/>
          </a:p>
          <a:p>
            <a:endParaRPr lang="en-IN" sz="3200" b="1" i="0" dirty="0">
              <a:effectLst/>
              <a:latin typeface="Söhne"/>
            </a:endParaRPr>
          </a:p>
          <a:p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EF1D-C7BA-CC01-7FDB-C3053283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7381" cy="640080"/>
          </a:xfrm>
        </p:spPr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Algorithm for </a:t>
            </a:r>
            <a:r>
              <a:rPr lang="en-US" sz="4000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F25E-1E40-1667-F974-385F3CE6B9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35608"/>
            <a:ext cx="11387136" cy="5422392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Evaluation: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the trained CNN model's performance on the testing dataset to assess its accuracy and generalization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Calculate test accuracy and loss metrics to measure the model's effectiveness in classifying unseen images.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Segoe U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3200" b="1" dirty="0">
              <a:solidFill>
                <a:prstClr val="black"/>
              </a:solidFill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106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577-DB5D-D8B2-75BD-A1AFA2C1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Algorithm for </a:t>
            </a:r>
            <a:r>
              <a:rPr lang="en-US" sz="2800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classification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D3047-3790-36ED-5B14-9F482B0A42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33404" cy="39776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 the training and validation loss over epochs to visualize the model's learning progress and identify potential overfitting or underfitting.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 the training and validation accuracy over epochs to assess the model's performance improvement during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604-DBD6-BD4C-53F9-0897E86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B5B9-4E0E-58FF-28AD-56BF5864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557076"/>
            <a:ext cx="9644663" cy="4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{AF203FC6-B0D0-4033-B716-9866DCBA998A}tf10001108_win32</Template>
  <TotalTime>4245</TotalTime>
  <Words>304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Segoe UI</vt:lpstr>
      <vt:lpstr>Segoe UI Light</vt:lpstr>
      <vt:lpstr>Söhne</vt:lpstr>
      <vt:lpstr>Custom</vt:lpstr>
      <vt:lpstr>      Image Classification</vt:lpstr>
      <vt:lpstr>Introduction</vt:lpstr>
      <vt:lpstr>Objective</vt:lpstr>
      <vt:lpstr>Technologies Used</vt:lpstr>
      <vt:lpstr>Algorithm for  Image classification</vt:lpstr>
      <vt:lpstr>Algorithm for Image classification</vt:lpstr>
      <vt:lpstr>Algorithm for Image classification</vt:lpstr>
      <vt:lpstr>Algorithm for Image classification</vt:lpstr>
      <vt:lpstr>Output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dashboard</dc:title>
  <dc:creator>Sakthi eswaran</dc:creator>
  <cp:keywords/>
  <cp:lastModifiedBy>Sakthi eswaran</cp:lastModifiedBy>
  <cp:revision>19</cp:revision>
  <dcterms:created xsi:type="dcterms:W3CDTF">2024-01-23T14:00:47Z</dcterms:created>
  <dcterms:modified xsi:type="dcterms:W3CDTF">2024-04-01T17:18:45Z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