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moreaux/audio-cats-and-do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pm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986-9CCC-BE06-7225-EECE1020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989" y="781209"/>
            <a:ext cx="8791575" cy="2387600"/>
          </a:xfrm>
        </p:spPr>
        <p:txBody>
          <a:bodyPr/>
          <a:lstStyle/>
          <a:p>
            <a:r>
              <a:rPr lang="en-IN" dirty="0"/>
              <a:t>Audio classification using       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FA346-B3F9-5FBD-458B-B8C17CAAA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by- </a:t>
            </a:r>
            <a:r>
              <a:rPr lang="en-US" dirty="0" err="1"/>
              <a:t>D.Sakthi</a:t>
            </a:r>
            <a:r>
              <a:rPr lang="en-US" dirty="0"/>
              <a:t> eswaran</a:t>
            </a:r>
          </a:p>
          <a:p>
            <a:r>
              <a:rPr lang="en-US" dirty="0"/>
              <a:t>Intern id-stb03-T0017</a:t>
            </a:r>
          </a:p>
          <a:p>
            <a:r>
              <a:rPr lang="en-US" dirty="0"/>
              <a:t>Guided by- </a:t>
            </a:r>
            <a:r>
              <a:rPr lang="en-US" dirty="0" err="1"/>
              <a:t>urooj</a:t>
            </a:r>
            <a:r>
              <a:rPr lang="en-US" dirty="0"/>
              <a:t> khan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2933A-9B65-B13B-26E0-8C5AEDA5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420" y="0"/>
            <a:ext cx="273558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8F10-D80A-46AB-A5F2-94476886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MOdel_EVALUATION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BE11-1540-EC07-2D35-4B13658D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Curves: We plot the training and validation loss/accuracy curves to track the model's progress.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Curves: Ideally, they should decrease steadily, indicating the model is learning the patterns in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Validation Curves: They should also decrease, but may fluctuate slightly, as they represent performance on unseen data.</a:t>
            </a:r>
          </a:p>
          <a:p>
            <a:r>
              <a:rPr lang="en-US" dirty="0"/>
              <a:t>Accuracy: We calculate the accuracy on the test set after training to assess the model's generalization ability on completely new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96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D927-C3D6-76DB-2C8E-A9EE1EF8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CONCLUSION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2983-486B-8EF2-DF62-62D0862F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CNNs model have achieved good accuracy of 83.92 for  the audio </a:t>
            </a:r>
            <a:r>
              <a:rPr lang="en-IN" dirty="0" err="1"/>
              <a:t>datset</a:t>
            </a:r>
            <a:r>
              <a:rPr lang="en-IN" dirty="0"/>
              <a:t>.</a:t>
            </a:r>
          </a:p>
          <a:p>
            <a:pPr marL="0" lv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56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A6A-433A-66AC-CC7C-723DBB4B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3912-084E-9E24-7111-F2819A80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classification is the process of categorizing audio data into predefined classes or categories based on its content or features.</a:t>
            </a:r>
          </a:p>
          <a:p>
            <a:r>
              <a:rPr lang="en-US" dirty="0"/>
              <a:t> Audio classification plays a crucial role in various applications, including speech recognition, music genre classification, environmental sound analysis, medical diagnosis,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81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CCDE-0EC9-B033-25D8-839B947C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9011-E2FF-7C2D-3A9E-18CE114B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(CNNs) are a class of deep learning models specifically designed for processing structured grid data, such as images, audio spectrograms, and time-series data.</a:t>
            </a:r>
          </a:p>
          <a:p>
            <a:r>
              <a:rPr lang="en-US" dirty="0"/>
              <a:t>They are inspired by the visual cortex's organization in animals, where neurons have receptive fields that respond to overlapping regions of the visual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01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5510-0DAD-11B2-8E87-12A08F1F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7289-FEC3-91D8-192D-64C590E5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Pandas</a:t>
            </a:r>
          </a:p>
          <a:p>
            <a:r>
              <a:rPr lang="en-IN" dirty="0" err="1"/>
              <a:t>Tensorflow,tensorflow_io</a:t>
            </a:r>
            <a:endParaRPr lang="en-IN" dirty="0"/>
          </a:p>
          <a:p>
            <a:r>
              <a:rPr lang="en-IN" dirty="0" err="1"/>
              <a:t>Streamlit</a:t>
            </a:r>
            <a:endParaRPr lang="en-IN" dirty="0"/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Matplotlib</a:t>
            </a:r>
          </a:p>
          <a:p>
            <a:r>
              <a:rPr lang="en-IN" dirty="0" err="1"/>
              <a:t>Os</a:t>
            </a:r>
            <a:endParaRPr lang="en-IN" dirty="0"/>
          </a:p>
          <a:p>
            <a:r>
              <a:rPr lang="en-IN" dirty="0" err="1"/>
              <a:t>Tempfile</a:t>
            </a:r>
            <a:endParaRPr lang="en-IN" dirty="0"/>
          </a:p>
          <a:p>
            <a:r>
              <a:rPr lang="en-IN" dirty="0"/>
              <a:t>pickle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42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46C9-BAD8-10DE-3852-4F432A37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865D-ACCA-DFAD-BAFD-DDD46299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using Audio cat and dogs dataset from Kaggle which contains 164 cats audios and 113 dog audios.</a:t>
            </a:r>
          </a:p>
          <a:p>
            <a:r>
              <a:rPr lang="en-IN" dirty="0"/>
              <a:t>Dataset </a:t>
            </a:r>
            <a:r>
              <a:rPr lang="en-IN" dirty="0" err="1"/>
              <a:t>link:For</a:t>
            </a:r>
            <a:r>
              <a:rPr lang="en-IN" dirty="0"/>
              <a:t> dataset </a:t>
            </a:r>
            <a:r>
              <a:rPr lang="en-IN" dirty="0" err="1">
                <a:hlinkClick r:id="rId2"/>
              </a:rPr>
              <a:t>click_here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25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8DB6-4C38-D5F5-E0AF-DEE7EB4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  <a:br>
              <a:rPr lang="en-IN" dirty="0"/>
            </a:br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2AD3-A902-2BDD-C5C4-44250313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Load Audio Files:</a:t>
            </a:r>
          </a:p>
          <a:p>
            <a:pPr marL="0" indent="0">
              <a:buNone/>
            </a:pPr>
            <a:r>
              <a:rPr lang="en-US" dirty="0"/>
              <a:t>           Read audio files from storage using functions using the library  TensorFlow I/O (</a:t>
            </a:r>
            <a:r>
              <a:rPr lang="en-US" dirty="0" err="1"/>
              <a:t>tfio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Resampling:</a:t>
            </a:r>
          </a:p>
          <a:p>
            <a:pPr marL="0" indent="0">
              <a:buNone/>
            </a:pPr>
            <a:r>
              <a:rPr lang="en-US" dirty="0"/>
              <a:t>           Standardize the sampling rate of audio files to a common value (e.g., 16 kHz ) to ensure uniformity across the dataset.</a:t>
            </a:r>
          </a:p>
          <a:p>
            <a:pPr marL="0" indent="0">
              <a:buNone/>
            </a:pPr>
            <a:r>
              <a:rPr lang="en-US" dirty="0"/>
              <a:t>Spectrogram Calculation and create </a:t>
            </a:r>
            <a:r>
              <a:rPr lang="en-US" dirty="0" err="1"/>
              <a:t>datadset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   Compute the Short-Time Fourier Transform (STFT) of each audio signal to generate </a:t>
            </a:r>
            <a:r>
              <a:rPr lang="en-US" dirty="0" err="1"/>
              <a:t>spectrograms.The</a:t>
            </a:r>
            <a:r>
              <a:rPr lang="en-US" dirty="0"/>
              <a:t> resulting spectrogram represents the frequency content of the audio signal over time, with intensity values indicating the magnitude of each frequency </a:t>
            </a:r>
            <a:r>
              <a:rPr lang="en-US" dirty="0" err="1"/>
              <a:t>component.Then</a:t>
            </a:r>
            <a:r>
              <a:rPr lang="en-US" dirty="0"/>
              <a:t> create dataset using this with labels of respective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30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4DEF-EA28-5645-FD6C-5277AF73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  <a:br>
              <a:rPr lang="en-IN" dirty="0"/>
            </a:br>
            <a:r>
              <a:rPr lang="en-IN" dirty="0"/>
              <a:t>BUILD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5DF9-EFA0-DD19-0DC1-33571C6F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Define the CNN architecture (input, </a:t>
            </a:r>
            <a:r>
              <a:rPr lang="en-IN" dirty="0" err="1"/>
              <a:t>convolutional,pooling</a:t>
            </a:r>
            <a:r>
              <a:rPr lang="en-IN" dirty="0"/>
              <a:t>, output layers)</a:t>
            </a:r>
          </a:p>
          <a:p>
            <a:r>
              <a:rPr lang="en-IN" dirty="0"/>
              <a:t>Choose an activation function (e.g., </a:t>
            </a:r>
            <a:r>
              <a:rPr lang="en-IN" dirty="0" err="1"/>
              <a:t>ReLU</a:t>
            </a:r>
            <a:r>
              <a:rPr lang="en-IN" dirty="0"/>
              <a:t>)</a:t>
            </a:r>
          </a:p>
          <a:p>
            <a:r>
              <a:rPr lang="en-IN" dirty="0"/>
              <a:t>Define a loss function (e.g., </a:t>
            </a:r>
            <a:r>
              <a:rPr lang="en-IN" dirty="0" err="1"/>
              <a:t>binarycross</a:t>
            </a:r>
            <a:r>
              <a:rPr lang="en-IN" dirty="0"/>
              <a:t>-entropy)</a:t>
            </a:r>
          </a:p>
          <a:p>
            <a:r>
              <a:rPr lang="en-IN" dirty="0"/>
              <a:t>Train the CNN using an optimizer (e.g., Adam)</a:t>
            </a:r>
          </a:p>
          <a:p>
            <a:r>
              <a:rPr lang="en-IN" dirty="0"/>
              <a:t>Evaluate the model's performance on the test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5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D9BC-E286-90AA-FEC1-3379ABD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DEA84B-9F62-17EE-56B2-267932DFC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2286000"/>
            <a:ext cx="9403080" cy="3063240"/>
          </a:xfrm>
        </p:spPr>
      </p:pic>
    </p:spTree>
    <p:extLst>
      <p:ext uri="{BB962C8B-B14F-4D97-AF65-F5344CB8AC3E}">
        <p14:creationId xmlns:p14="http://schemas.microsoft.com/office/powerpoint/2010/main" val="271117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822A-7D70-A0F0-61A2-38C7BB60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20E9-503D-C936-416D-4BDB092B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Split: To prevent overfitting (memorizing training data without generalizing well), we split the training data into two parts:</a:t>
            </a:r>
          </a:p>
          <a:p>
            <a:r>
              <a:rPr lang="en-US" dirty="0"/>
              <a:t>Epochs: Each epoch represents one complete pass through the entire training set. We train the model for multiple epochs (10 in this case) to allow it to learn effectively.</a:t>
            </a:r>
          </a:p>
          <a:p>
            <a:r>
              <a:rPr lang="en-US" dirty="0"/>
              <a:t>Loss Function: We use “</a:t>
            </a:r>
            <a:r>
              <a:rPr lang="en-US" dirty="0" err="1"/>
              <a:t>binary_crossentropy</a:t>
            </a:r>
            <a:r>
              <a:rPr lang="en-US" dirty="0"/>
              <a:t>" as the loss function, measuring the difference between the model's predictions and the true labels.</a:t>
            </a:r>
          </a:p>
          <a:p>
            <a:r>
              <a:rPr lang="en-US" dirty="0"/>
              <a:t>Optimizer: The "Adam" optimizer helps adjust the model's parameters based on the calculated loss, guiding it towards better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10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570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Audio classification using        deep learning</vt:lpstr>
      <vt:lpstr>Introduction</vt:lpstr>
      <vt:lpstr>What is Convolutional neural network?</vt:lpstr>
      <vt:lpstr>Technology stack</vt:lpstr>
      <vt:lpstr>DATASET</vt:lpstr>
      <vt:lpstr>Algorithm Data preprocessing</vt:lpstr>
      <vt:lpstr>Algorithm BUILD CNN</vt:lpstr>
      <vt:lpstr>Model workflow</vt:lpstr>
      <vt:lpstr>TRAINING THE MODEL</vt:lpstr>
      <vt:lpstr>MOdel_EVALUATION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classification using        deep learning</dc:title>
  <dc:creator>Sakthi eswaran</dc:creator>
  <cp:lastModifiedBy>Sakthi eswaran</cp:lastModifiedBy>
  <cp:revision>1</cp:revision>
  <dcterms:created xsi:type="dcterms:W3CDTF">2024-04-23T14:49:25Z</dcterms:created>
  <dcterms:modified xsi:type="dcterms:W3CDTF">2024-04-23T15:46:33Z</dcterms:modified>
</cp:coreProperties>
</file>