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119746" y="3049905"/>
            <a:ext cx="10661817" cy="237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STUDENT NAME:SAKTHI.K </a:t>
            </a:r>
            <a:endParaRPr lang="zh-CN" altLang="en-US" dirty="0"/>
          </a:p>
          <a:p>
            <a:r>
              <a:rPr lang="en-US" sz="2400" dirty="0"/>
              <a:t>REGISTER NO</a:t>
            </a:r>
            <a:r>
              <a:rPr lang="en-US" sz="2400"/>
              <a:t>: 312216598</a:t>
            </a:r>
            <a:endParaRPr lang="en-US" sz="2400" dirty="0"/>
          </a:p>
          <a:p>
            <a:r>
              <a:rPr lang="en-US" sz="2400" dirty="0"/>
              <a:t>DEPARTMENT: B.COM(</a:t>
            </a:r>
            <a:r>
              <a:rPr lang="en-IN" sz="2400" dirty="0"/>
              <a:t>G) </a:t>
            </a:r>
            <a:endParaRPr lang="en-US" sz="2400" dirty="0"/>
          </a:p>
          <a:p>
            <a:r>
              <a:rPr lang="en-US" sz="2400" dirty="0"/>
              <a:t>COLLEGE:R.B. GOTHI JAIN COLLEGE FOR </a:t>
            </a:r>
            <a:r>
              <a:rPr lang="en-IN" sz="2400" dirty="0"/>
              <a:t>WOMEN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151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12" y="1049336"/>
            <a:ext cx="8300532" cy="5808663"/>
          </a:xfrm>
          <a:prstGeom prst="rect">
            <a:avLst/>
          </a:prstGeom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37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51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307947"/>
            <a:ext cx="8623741" cy="5159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53" y="775300"/>
            <a:ext cx="7071754" cy="60826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37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51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40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337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727960" algn="l"/>
              </a:tabLst>
            </a:pPr>
            <a:br>
              <a:rPr lang="en-US" sz="4250" spc="-20" dirty="0"/>
            </a:br>
            <a:r>
              <a:rPr lang="en-US" sz="4250" spc="-20" dirty="0"/>
              <a:t>PROBLEM  Statement  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17519"/>
            <a:ext cx="2432575" cy="225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Employees performance analysis Using excel involves  Evaluating and measuring an Employees work effectiveness and efficiency based on key performance indicator (</a:t>
            </a:r>
            <a:r>
              <a:rPr lang="en-US" sz="2400" b="1" i="1" dirty="0" err="1"/>
              <a:t>kpi</a:t>
            </a:r>
            <a:r>
              <a:rPr lang="en-US" sz="2400" b="1" i="1" dirty="0"/>
              <a:t>). This data is then </a:t>
            </a:r>
            <a:r>
              <a:rPr lang="en-US" sz="2400" b="1" i="1" dirty="0" err="1"/>
              <a:t>analysed</a:t>
            </a:r>
            <a:r>
              <a:rPr lang="en-US" sz="2400" b="1" i="1" dirty="0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54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project “employee performance analysis Using excel “aims to systemically evaluate employee productivity and effectiveness by </a:t>
            </a:r>
            <a:r>
              <a:rPr lang="en-US" sz="2800" dirty="0" err="1"/>
              <a:t>leVerage</a:t>
            </a:r>
            <a:r>
              <a:rPr lang="en-US" sz="2800" dirty="0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06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•Organization </a:t>
            </a:r>
            <a:br>
              <a:rPr lang="en-US" sz="3200" spc="5" dirty="0"/>
            </a:br>
            <a:r>
              <a:rPr lang="en-US" sz="3200" spc="5" dirty="0"/>
              <a:t>•Employee manager </a:t>
            </a:r>
            <a:br>
              <a:rPr lang="en-US" sz="3200" spc="5" dirty="0"/>
            </a:br>
            <a:r>
              <a:rPr lang="en-US" sz="3200" spc="5" dirty="0"/>
              <a:t>•HRM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21" y="2019300"/>
            <a:ext cx="5828371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13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Vvb</a:t>
            </a:r>
            <a:endParaRPr lang="en-US" dirty="0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insight Enables  managers to make   informed decisions Based on Accurate real time performance data.</a:t>
            </a:r>
          </a:p>
          <a:p>
            <a:pPr algn="l"/>
            <a:r>
              <a:rPr lang="en-US" dirty="0" err="1"/>
              <a:t>Impovere</a:t>
            </a:r>
            <a:r>
              <a:rPr lang="en-US" dirty="0"/>
              <a:t> efficient the  Data collection and analysis the process. 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7" y="1753342"/>
            <a:ext cx="7256938" cy="3776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73" y="1401835"/>
            <a:ext cx="7607727" cy="4417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 PROBLEM  Statement  </vt:lpstr>
      <vt:lpstr>PROJECT OVERVIEW</vt:lpstr>
      <vt:lpstr>WHO ARE THE END USERS?  •Organization  •Employee manager  •HRM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kannankannan45882@gmail.com</cp:lastModifiedBy>
  <cp:revision>1</cp:revision>
  <dcterms:created xsi:type="dcterms:W3CDTF">2024-03-28T06:07:22Z</dcterms:created>
  <dcterms:modified xsi:type="dcterms:W3CDTF">2024-09-10T05:55:35Z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e6eacf7ed8ca45988ba1e2fec237d8e2</vt:lpwstr>
  </property>
</Properties>
</file>