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14"/>
  </p:notesMasterIdLst>
  <p:handoutMasterIdLst>
    <p:handoutMasterId r:id="rId15"/>
  </p:handoutMasterIdLst>
  <p:sldIdLst>
    <p:sldId id="367" r:id="rId5"/>
    <p:sldId id="368" r:id="rId6"/>
    <p:sldId id="369" r:id="rId7"/>
    <p:sldId id="370" r:id="rId8"/>
    <p:sldId id="372" r:id="rId9"/>
    <p:sldId id="373" r:id="rId10"/>
    <p:sldId id="376" r:id="rId11"/>
    <p:sldId id="377" r:id="rId12"/>
    <p:sldId id="34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showGuides="1">
      <p:cViewPr varScale="1">
        <p:scale>
          <a:sx n="73" d="100"/>
          <a:sy n="73" d="100"/>
        </p:scale>
        <p:origin x="1080" y="48"/>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handoutMaster" Target="handoutMasters/handout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notesMaster" Target="notesMasters/notes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11/14/2024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2</a:t>
            </a:fld>
            <a:endParaRPr lang="en-US" sz="1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9</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14-11-2024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Spotify Music Recommendation System</a:t>
            </a:r>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3"/>
          <a:srcRect/>
          <a:stretch>
            <a:fillRect/>
          </a:stretch>
        </p:blipFill>
        <p:spPr>
          <a:xfrm>
            <a:off x="7435308" y="29029"/>
            <a:ext cx="1245494" cy="405088"/>
          </a:xfrm>
          <a:prstGeom prst="rect">
            <a:avLst/>
          </a:prstGeom>
        </p:spPr>
      </p:pic>
      <p:sp>
        <p:nvSpPr>
          <p:cNvPr id="13"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7"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22464"/>
            <a:ext cx="9144000" cy="5143500"/>
          </a:xfrm>
          <a:prstGeom prst="rect">
            <a:avLst/>
          </a:prstGeom>
        </p:spPr>
      </p:pic>
      <p:sp>
        <p:nvSpPr>
          <p:cNvPr id="2" name="TextBox 1"/>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grpSp>
        <p:nvGrpSpPr>
          <p:cNvPr id="6" name="Group 5"/>
          <p:cNvGrpSpPr/>
          <p:nvPr/>
        </p:nvGrpSpPr>
        <p:grpSpPr>
          <a:xfrm>
            <a:off x="1567263" y="1495382"/>
            <a:ext cx="6047412" cy="601034"/>
            <a:chOff x="1567263" y="1495382"/>
            <a:chExt cx="6047412" cy="601034"/>
          </a:xfrm>
        </p:grpSpPr>
        <p:pic>
          <p:nvPicPr>
            <p:cNvPr id="8" name="Google Shape;110;p4"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1" name="Picture 10"/>
            <p:cNvPicPr>
              <a:picLocks noChangeAspect="1"/>
            </p:cNvPicPr>
            <p:nvPr/>
          </p:nvPicPr>
          <p:blipFill rotWithShape="1">
            <a:blip r:embed="rId5"/>
            <a:srcRect t="20552"/>
            <a:stretch>
              <a:fillRect/>
            </a:stretch>
          </p:blipFill>
          <p:spPr>
            <a:xfrm>
              <a:off x="3675859" y="1608154"/>
              <a:ext cx="787775" cy="414497"/>
            </a:xfrm>
            <a:prstGeom prst="rect">
              <a:avLst/>
            </a:prstGeom>
          </p:spPr>
        </p:pic>
        <p:cxnSp>
          <p:nvCxnSpPr>
            <p:cNvPr id="15" name="Straight Connector 14"/>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p:cNvPicPr/>
            <p:nvPr/>
          </p:nvPicPr>
          <p:blipFill>
            <a:blip r:embed="rId6"/>
            <a:stretch>
              <a:fillRect/>
            </a:stretch>
          </p:blipFill>
          <p:spPr>
            <a:xfrm>
              <a:off x="6212294" y="1633695"/>
              <a:ext cx="1402381" cy="363414"/>
            </a:xfrm>
            <a:prstGeom prst="rect">
              <a:avLst/>
            </a:prstGeom>
            <a:ln w="0">
              <a:noFill/>
            </a:ln>
          </p:spPr>
        </p:pic>
        <p:cxnSp>
          <p:nvCxnSpPr>
            <p:cNvPr id="21" name="Straight Connector 20"/>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p:cNvSpPr txBox="1"/>
          <p:nvPr/>
        </p:nvSpPr>
        <p:spPr>
          <a:xfrm>
            <a:off x="1311965" y="2331363"/>
            <a:ext cx="6520068" cy="2462213"/>
          </a:xfrm>
          <a:prstGeom prst="rect">
            <a:avLst/>
          </a:prstGeom>
          <a:noFill/>
        </p:spPr>
        <p:txBody>
          <a:bodyPr wrap="square">
            <a:spAutoFit/>
          </a:bodyPr>
          <a:lstStyle/>
          <a:p>
            <a:pPr algn="ctr"/>
            <a:r>
              <a:rPr lang="en-US" sz="2800" dirty="0"/>
              <a:t>SPOTIFY MUSIC RECOMMENDATION SYSTEM</a:t>
            </a:r>
            <a:endParaRPr lang="en-US" dirty="0"/>
          </a:p>
          <a:p>
            <a:endParaRPr lang="en-US" sz="1400" dirty="0"/>
          </a:p>
          <a:p>
            <a:r>
              <a:rPr lang="en-US" dirty="0"/>
              <a:t>N</a:t>
            </a:r>
            <a:r>
              <a:rPr lang="en-IN" dirty="0" err="1"/>
              <a:t>ame</a:t>
            </a:r>
            <a:r>
              <a:rPr lang="en-IN" dirty="0"/>
              <a:t>: SAKTHI KISSAN RAJ. M</a:t>
            </a:r>
            <a:endParaRPr lang="en-US" dirty="0"/>
          </a:p>
          <a:p>
            <a:r>
              <a:rPr lang="en-US" dirty="0"/>
              <a:t>Email id:</a:t>
            </a:r>
            <a:r>
              <a:rPr lang="en-IN" dirty="0"/>
              <a:t>sakthikissan657</a:t>
            </a:r>
            <a:r>
              <a:rPr lang="en-US" dirty="0"/>
              <a:t>@gmail.com   </a:t>
            </a:r>
            <a:r>
              <a:rPr lang="en-IN" dirty="0"/>
              <a:t>                  </a:t>
            </a:r>
            <a:r>
              <a:rPr lang="en-US" dirty="0"/>
              <a:t> </a:t>
            </a:r>
            <a:r>
              <a:rPr lang="en-US" sz="1400" dirty="0"/>
              <a:t>Guide: P.RAJA</a:t>
            </a:r>
          </a:p>
          <a:p>
            <a:pPr algn="ctr"/>
            <a:endParaRPr lang="en-US" dirty="0"/>
          </a:p>
          <a:p>
            <a:pPr algn="ctr"/>
            <a:endParaRPr lang="en-US" sz="1400" dirty="0"/>
          </a:p>
          <a:p>
            <a:pPr algn="ctr"/>
            <a:endParaRPr lang="en-US" dirty="0"/>
          </a:p>
          <a:p>
            <a:pPr algn="ct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Problem Statement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Proposed Solution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System Architecture</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Embedded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Times New Roman" panose="02020603050405020304" pitchFamily="18" charset="0"/>
                <a:ea typeface="+mn-lt"/>
                <a:cs typeface="Times New Roman" panose="02020603050405020304" pitchFamily="18" charset="0"/>
              </a:rPr>
              <a:t>Conclusion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Future Scope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1017726"/>
            <a:ext cx="9144000" cy="2554545"/>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       Recommendation systems have emerged as a result of the large amount of data available on the Internet. Many firms, such as Amazon and Flipkart for e-commerce, </a:t>
            </a:r>
            <a:r>
              <a:rPr lang="en-US" sz="1600" dirty="0" err="1">
                <a:latin typeface="Times New Roman" panose="02020603050405020304" pitchFamily="18" charset="0"/>
                <a:cs typeface="Times New Roman" panose="02020603050405020304" pitchFamily="18" charset="0"/>
              </a:rPr>
              <a:t>wynk</a:t>
            </a:r>
            <a:r>
              <a:rPr lang="en-US" sz="1600" dirty="0">
                <a:latin typeface="Times New Roman" panose="02020603050405020304" pitchFamily="18" charset="0"/>
                <a:cs typeface="Times New Roman" panose="02020603050405020304" pitchFamily="18" charset="0"/>
              </a:rPr>
              <a:t> music and ganna.com for music streaming, are now employing recommender systems to their advantage. We provide a framework in this particular situation that can then recommend songs to clients based on their preferences. </a:t>
            </a:r>
          </a:p>
          <a:p>
            <a:r>
              <a:rPr lang="en-US" sz="1600" dirty="0">
                <a:latin typeface="Times New Roman" panose="02020603050405020304" pitchFamily="18" charset="0"/>
                <a:cs typeface="Times New Roman" panose="02020603050405020304" pitchFamily="18" charset="0"/>
              </a:rPr>
              <a:t>       We chose to do this project because of all the positive aspects of music and the increasing demand for recommender systems on the market. The report comprises a topic description, and a full summary of the work completed thus far. </a:t>
            </a:r>
          </a:p>
          <a:p>
            <a:r>
              <a:rPr lang="en-US" sz="1600" dirty="0">
                <a:latin typeface="Times New Roman" panose="02020603050405020304" pitchFamily="18" charset="0"/>
                <a:cs typeface="Times New Roman" panose="02020603050405020304" pitchFamily="18" charset="0"/>
              </a:rPr>
              <a:t>       The major goal of music recommendation in this study is to provide strong human-computer interaction and deliver good recommendations to users. It is fluid and can be changed by variables other than the listening history of users or songs.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1114697"/>
            <a:ext cx="9144000" cy="2462213"/>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With commercial music streaming service which can be accessed from mobile devices, the availability of digital music currently is abundant compared to previous era. Sorting out all this digital music is a very time-consuming and causes information fatigue. Therefore, it is very useful to develop a music recommender system that can search in the music libraries automatically and suggest suitable songs to users.</a:t>
            </a:r>
          </a:p>
          <a:p>
            <a:r>
              <a:rPr lang="en-US" dirty="0">
                <a:latin typeface="Times New Roman" panose="02020603050405020304" pitchFamily="18" charset="0"/>
                <a:cs typeface="Times New Roman" panose="02020603050405020304" pitchFamily="18" charset="0"/>
              </a:rPr>
              <a:t>          This project seeks to discover the correlation and similarity between different songs, and then construct a recommendation system framework that suggests new music for your Spotify playlist based on that information. They can not only manage the ever-increasing amount of data, but they also increase in quality in proportion to the amount of data evaluated, thanks to the learning algorithms.</a:t>
            </a:r>
          </a:p>
          <a:p>
            <a:r>
              <a:rPr lang="en-US" dirty="0">
                <a:latin typeface="Times New Roman" panose="02020603050405020304" pitchFamily="18" charset="0"/>
                <a:cs typeface="Times New Roman" panose="02020603050405020304" pitchFamily="18" charset="0"/>
              </a:rPr>
              <a:t>          The aim of this thesis is to explore the different recommendation approaches, the available datasets, the ways to take into account the user’s preferences and the machine learning methods in order to build a suitable recommendation system. The music which selected by the user is used as the basis music for recommendations.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6" name="TextBox 5"/>
          <p:cNvSpPr txBox="1"/>
          <p:nvPr/>
        </p:nvSpPr>
        <p:spPr>
          <a:xfrm>
            <a:off x="1" y="1132114"/>
            <a:ext cx="9144000" cy="3753485"/>
          </a:xfrm>
          <a:prstGeom prst="rect">
            <a:avLst/>
          </a:prstGeom>
          <a:noFill/>
        </p:spPr>
        <p:txBody>
          <a:bodyPr wrap="square">
            <a:spAutoFit/>
          </a:bodyPr>
          <a:lstStyle/>
          <a:p>
            <a:pPr algn="l"/>
            <a:r>
              <a:rPr lang="en-IN" sz="1400" dirty="0">
                <a:latin typeface="Times New Roman" panose="02020603050405020304" pitchFamily="18" charset="0"/>
                <a:cs typeface="Times New Roman" panose="02020603050405020304" pitchFamily="18" charset="0"/>
              </a:rPr>
              <a:t> Designing a Spotify Music Recommendation System involves several components:
Data Collection: Gather user listening history, preferences, and </a:t>
            </a:r>
            <a:r>
              <a:rPr lang="en-IN" sz="1400" dirty="0" err="1">
                <a:latin typeface="Times New Roman" panose="02020603050405020304" pitchFamily="18" charset="0"/>
                <a:cs typeface="Times New Roman" panose="02020603050405020304" pitchFamily="18" charset="0"/>
              </a:rPr>
              <a:t>behaviors</a:t>
            </a:r>
            <a:r>
              <a:rPr lang="en-IN" sz="1400" dirty="0">
                <a:latin typeface="Times New Roman" panose="02020603050405020304" pitchFamily="18" charset="0"/>
                <a:cs typeface="Times New Roman" panose="02020603050405020304" pitchFamily="18" charset="0"/>
              </a:rPr>
              <a:t>.</a:t>
            </a:r>
          </a:p>
          <a:p>
            <a:pPr algn="l"/>
            <a:r>
              <a:rPr lang="en-IN" sz="1400" dirty="0">
                <a:latin typeface="Times New Roman" panose="02020603050405020304" pitchFamily="18" charset="0"/>
                <a:cs typeface="Times New Roman" panose="02020603050405020304" pitchFamily="18" charset="0"/>
              </a:rPr>
              <a:t>
Data Preprocessing: Clean and preprocess the collected data, handling missing values and outliers.
</a:t>
            </a:r>
          </a:p>
          <a:p>
            <a:pPr algn="l"/>
            <a:r>
              <a:rPr lang="en-IN" sz="1400" dirty="0">
                <a:latin typeface="Times New Roman" panose="02020603050405020304" pitchFamily="18" charset="0"/>
                <a:cs typeface="Times New Roman" panose="02020603050405020304" pitchFamily="18" charset="0"/>
              </a:rPr>
              <a:t>Feature Engineering: Extract relevant features such as genre, artist, tempo, mood, etc.
</a:t>
            </a:r>
          </a:p>
          <a:p>
            <a:pPr algn="l"/>
            <a:r>
              <a:rPr lang="en-IN" sz="1400" dirty="0">
                <a:latin typeface="Times New Roman" panose="02020603050405020304" pitchFamily="18" charset="0"/>
                <a:cs typeface="Times New Roman" panose="02020603050405020304" pitchFamily="18" charset="0"/>
              </a:rPr>
              <a:t>Model Selection: Choose appropriate algorithms like collaborative filtering, content-based filtering, or hybrid models.
</a:t>
            </a:r>
          </a:p>
          <a:p>
            <a:pPr algn="l"/>
            <a:r>
              <a:rPr lang="en-IN" sz="1400" dirty="0">
                <a:latin typeface="Times New Roman" panose="02020603050405020304" pitchFamily="18" charset="0"/>
                <a:cs typeface="Times New Roman" panose="02020603050405020304" pitchFamily="18" charset="0"/>
              </a:rPr>
              <a:t>Training: Train the selected model on historical data to learn patterns and relationships.
</a:t>
            </a:r>
          </a:p>
          <a:p>
            <a:pPr algn="l"/>
            <a:r>
              <a:rPr lang="en-IN" sz="1400" dirty="0">
                <a:latin typeface="Times New Roman" panose="02020603050405020304" pitchFamily="18" charset="0"/>
                <a:cs typeface="Times New Roman" panose="02020603050405020304" pitchFamily="18" charset="0"/>
              </a:rPr>
              <a:t>Evaluation: Assess the model’s performance using metrics like accuracy, precision, recall, or F1-score.</a:t>
            </a:r>
          </a:p>
          <a:p>
            <a:pPr algn="l"/>
            <a:r>
              <a:rPr lang="en-IN" sz="1400" dirty="0">
                <a:latin typeface="Times New Roman" panose="02020603050405020304" pitchFamily="18" charset="0"/>
                <a:cs typeface="Times New Roman" panose="02020603050405020304" pitchFamily="18" charset="0"/>
              </a:rPr>
              <a:t>
Deployment: Implement the model into Spotify’s infrastructure for real-time recommendations.</a:t>
            </a:r>
          </a:p>
          <a:p>
            <a:pPr algn="l"/>
            <a:r>
              <a:rPr lang="en-IN" sz="1400" dirty="0">
                <a:latin typeface="Times New Roman" panose="02020603050405020304" pitchFamily="18" charset="0"/>
                <a:cs typeface="Times New Roman" panose="02020603050405020304" pitchFamily="18" charset="0"/>
              </a:rPr>
              <a:t>
Feedback Loop: Continuously collect feedback from users to improve the model over time.</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sp>
        <p:nvSpPr>
          <p:cNvPr id="4" name="TextBox 3"/>
          <p:cNvSpPr txBox="1"/>
          <p:nvPr/>
        </p:nvSpPr>
        <p:spPr>
          <a:xfrm>
            <a:off x="87086" y="940525"/>
            <a:ext cx="9056914" cy="3754874"/>
          </a:xfrm>
          <a:prstGeom prst="rect">
            <a:avLst/>
          </a:prstGeom>
          <a:noFill/>
        </p:spPr>
        <p:txBody>
          <a:bodyPr wrap="square">
            <a:spAutoFit/>
          </a:bodyPr>
          <a:lstStyle/>
          <a:p>
            <a:r>
              <a:rPr lang="en-IN" sz="1400" dirty="0">
                <a:latin typeface="Arial" panose="020B0604020202020204" pitchFamily="34" charset="0"/>
                <a:cs typeface="Arial" panose="020B0604020202020204" pitchFamily="34" charset="0"/>
              </a:rPr>
              <a:t>Data Collection: Gather data on user listening habits, preferences, and song attributes from Spotify’s API or other sources.
</a:t>
            </a:r>
            <a:r>
              <a:rPr lang="en-IN" sz="1400">
                <a:latin typeface="Arial" panose="020B0604020202020204" pitchFamily="34" charset="0"/>
                <a:cs typeface="Arial" panose="020B0604020202020204" pitchFamily="34" charset="0"/>
              </a:rPr>
              <a:t>
     Data </a:t>
            </a:r>
            <a:r>
              <a:rPr lang="en-IN" sz="1400" dirty="0">
                <a:latin typeface="Arial" panose="020B0604020202020204" pitchFamily="34" charset="0"/>
                <a:cs typeface="Arial" panose="020B0604020202020204" pitchFamily="34" charset="0"/>
              </a:rPr>
              <a:t>Preprocessing: Clean and preprocess the data, handling missing values, outliers, and encoding categorical variables.</a:t>
            </a:r>
            <a:r>
              <a:rPr lang="en-IN" sz="140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Feature Engineering: Extract relevant features from the data, such as user demographics, listening history, genre preferences, and song attributes like tempo, energy, and danceability.
     Model Selection: Choose appropriate algorithms for recommendation, such as collaborative filtering, content-based filtering, or hybrid methods.
     Training: Train the selected model on historical user interactions and song features data.
     Evaluation: Evaluate the model’s performance using metrics like precision, recall, and mean average precision.
     Deployment: Deploy the trained model into a production environment, ensuring scalability, reliability, and low latency.
     Feedback Loop: Continuously gather user feedback and update the model to improve recommendations over time.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859138"/>
            <a:ext cx="9144000" cy="1599565"/>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The Spotify Music Recommendation System is a powerful tool that enhances user experience by providing personalized music recommendations tailored to individual preferences. Through advanced algorithms and machine learning techniques, Spotify </a:t>
            </a:r>
            <a:r>
              <a:rPr lang="en-IN" sz="1400" dirty="0" err="1">
                <a:latin typeface="Times New Roman" panose="02020603050405020304" pitchFamily="18" charset="0"/>
                <a:cs typeface="Times New Roman" panose="02020603050405020304" pitchFamily="18" charset="0"/>
              </a:rPr>
              <a:t>analyzes</a:t>
            </a:r>
            <a:r>
              <a:rPr lang="en-IN" sz="1400" dirty="0">
                <a:latin typeface="Times New Roman" panose="02020603050405020304" pitchFamily="18" charset="0"/>
                <a:cs typeface="Times New Roman" panose="02020603050405020304" pitchFamily="18" charset="0"/>
              </a:rPr>
              <a:t> user </a:t>
            </a:r>
            <a:r>
              <a:rPr lang="en-IN" sz="1400" dirty="0" err="1">
                <a:latin typeface="Times New Roman" panose="02020603050405020304" pitchFamily="18" charset="0"/>
                <a:cs typeface="Times New Roman" panose="02020603050405020304" pitchFamily="18" charset="0"/>
              </a:rPr>
              <a:t>behavior</a:t>
            </a:r>
            <a:r>
              <a:rPr lang="en-IN" sz="1400" dirty="0">
                <a:latin typeface="Times New Roman" panose="02020603050405020304" pitchFamily="18" charset="0"/>
                <a:cs typeface="Times New Roman" panose="02020603050405020304" pitchFamily="18" charset="0"/>
              </a:rPr>
              <a:t>, such as listening history, likes, and dislikes, to curate playlists and suggest songs that align with each user's taste. In conclusion, Spotify's Music Recommendation System stands as a testament to the potential of data-driven personalization in enriching the digital music streaming experience. It not only connects users with music they love but also fosters discovery and exploration, making music listening a more enjoyable and immersive journey for millions of users worldwide.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60960" y="1074581"/>
            <a:ext cx="9144000" cy="3108543"/>
          </a:xfrm>
          <a:prstGeom prst="rect">
            <a:avLst/>
          </a:prstGeom>
          <a:noFill/>
        </p:spPr>
        <p:txBody>
          <a:bodyPr wrap="square">
            <a:spAutoFit/>
          </a:bodyPr>
          <a:lstStyle/>
          <a:p>
            <a:r>
              <a:rPr lang="en-US" dirty="0"/>
              <a:t>          The range of characteristics covered by the recommender system is extensive. In today's generation of e-services and commerce, it is growing and evolving. However, there is a requirement to create and </a:t>
            </a:r>
            <a:r>
              <a:rPr lang="en-US" dirty="0" err="1"/>
              <a:t>optimise</a:t>
            </a:r>
            <a:r>
              <a:rPr lang="en-US" dirty="0"/>
              <a:t> the working and output of the recommender system at the same time. For user convenience and technological simplicity, a dataset can be generated and versioned fully from a single data source. That is, data sources in a dataset cannot be mixed and matched at this time.</a:t>
            </a:r>
          </a:p>
          <a:p>
            <a:r>
              <a:rPr lang="en-US" dirty="0"/>
              <a:t>          Several service providers provide consumers with a shopping list. However, this is insufficient since consumers have varying preferences and decisions that are influenced by a variety of circumstances and restrictions. It may also be impossible to propose specific things to individual users in many circumstances. As a result, there is potential for combining several dimensions into music recommender systems in particular.</a:t>
            </a:r>
          </a:p>
          <a:p>
            <a:r>
              <a:rPr lang="en-US" dirty="0"/>
              <a:t>          Customers are less likely to use the majority of the items and services offered by various e commerce sites since they are pricey. As a result, you won't be able to accurately and properly rank an item or collection of things. As a result, typical recommender system strategies are inadequate. This paves the path for more research and development in the form of an efficient recommender system that also considers constraints.</a:t>
            </a:r>
          </a:p>
          <a:p>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3000" b="1"/>
              <a:t>Thank you!</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4eeb56d-118c-48c3-937f-7f05817f7373"/>
    <ds:schemaRef ds:uri="http://www.w3.org/2001/XMLSchema-instance"/>
  </ds:schemaRefs>
</ds:datastoreItem>
</file>

<file path=customXml/itemProps2.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0/xmlns/"/>
    <ds:schemaRef ds:uri="http://www.w3.org/2001/XMLSchema"/>
    <ds:schemaRef ds:uri="94eeb56d-118c-48c3-937f-7f05817f7373"/>
    <ds:schemaRef ds:uri="fe56e3b0-34a1-4d6f-a501-a0b2b7006a18"/>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6459</Words>
  <Application>Microsoft Office PowerPoint</Application>
  <PresentationFormat>On-screen Show (16:9)</PresentationFormat>
  <Paragraphs>62</Paragraphs>
  <Slides>9</Slides>
  <Notes>3</Notes>
  <HiddenSlides>0</HiddenSlides>
  <MMClips>2</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Simple Light</vt:lpstr>
      <vt:lpstr>PowerPoint Presentation</vt:lpstr>
      <vt:lpstr>PowerPoint Presentation</vt:lpstr>
      <vt:lpstr>Abstract</vt:lpstr>
      <vt:lpstr>Problem Statement</vt:lpstr>
      <vt:lpstr>Proposed Solution</vt:lpstr>
      <vt:lpstr>System Architecture</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sakthikissanraj M</cp:lastModifiedBy>
  <cp:revision>8</cp:revision>
  <dcterms:created xsi:type="dcterms:W3CDTF">2024-11-10T11:41:20Z</dcterms:created>
  <dcterms:modified xsi:type="dcterms:W3CDTF">2024-11-14T08:37:59Z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46E9E17AF6044758AD2240F691356E9E_12</vt:lpwstr>
  </property>
  <property fmtid="{D5CDD505-2E9C-101B-9397-08002B2CF9AE}" pid="11" name="KSOProductBuildVer">
    <vt:lpwstr>1033-12.2.0.18638</vt:lpwstr>
  </property>
</Properties>
</file>