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4/6/2024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6.xml" /><Relationship Id="rId1" Type="http://schemas.openxmlformats.org/officeDocument/2006/relationships/slideLayout" Target="../slideLayouts/slideLayout11.xml"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5.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94674" y="641224"/>
            <a:ext cx="3475279" cy="1604513"/>
          </a:xfrm>
        </p:spPr>
        <p:txBody>
          <a:bodyPr anchor="ctr"/>
          <a:lstStyle/>
          <a:p>
            <a:r>
              <a:rPr lang="en-US"/>
              <a:t>UNIVERSITY college of engine</a:t>
            </a:r>
            <a:r>
              <a:rPr lang="en-US" sz="4000"/>
              <a:t>ering </a:t>
            </a:r>
            <a:r>
              <a:rPr lang="en-US" sz="4000" err="1"/>
              <a:t>nagercoil</a:t>
            </a:r>
            <a:r>
              <a:rPr lang="en-US" sz="4000"/>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5881688" y="3234266"/>
            <a:ext cx="618529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SAKTHI MANEESEARI .I </a:t>
            </a:r>
          </a:p>
          <a:p>
            <a:r>
              <a:rPr lang="en-US" sz="2800" dirty="0">
                <a:latin typeface="Times New Roman"/>
                <a:cs typeface="Times New Roman"/>
              </a:rPr>
              <a:t>Register No:962821104078</a:t>
            </a:r>
          </a:p>
          <a:p>
            <a:r>
              <a:rPr lang="en-US" sz="2800" dirty="0">
                <a:latin typeface="Times New Roman"/>
                <a:cs typeface="Times New Roman"/>
              </a:rPr>
              <a:t>NM ID:au962821104078</a:t>
            </a:r>
          </a:p>
          <a:p>
            <a:r>
              <a:rPr lang="en-US" sz="2800" dirty="0">
                <a:latin typeface="Times New Roman"/>
                <a:cs typeface="Times New Roman"/>
              </a:rPr>
              <a:t>EMAIL ID:sakthimaneeswari@gmail.com</a:t>
            </a: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3594" y="-273517"/>
            <a:ext cx="5771071" cy="1196167"/>
          </a:xfrm>
        </p:spPr>
        <p:txBody>
          <a:bodyPr>
            <a:normAutofit/>
          </a:bodyPr>
          <a:lstStyle/>
          <a:p>
            <a:r>
              <a:rPr lang="en-US" sz="4800" b="1"/>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p>
          <a:p>
            <a:r>
              <a:rPr lang="en-US" sz="2400"/>
              <a:t>3.    END USERS</a:t>
            </a:r>
          </a:p>
          <a:p>
            <a:r>
              <a:rPr lang="en-US" sz="2400"/>
              <a:t>4.    MY SOLUTION</a:t>
            </a:r>
          </a:p>
          <a:p>
            <a:r>
              <a:rPr lang="en-US" sz="2400"/>
              <a:t>5.    MODELLING</a:t>
            </a:r>
          </a:p>
          <a:p>
            <a:r>
              <a:rPr lang="en-US" sz="2400"/>
              <a:t>6.    RESULTS</a:t>
            </a:r>
          </a:p>
          <a:p>
            <a:r>
              <a:rPr lang="en-US" sz="2400"/>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4791615" y="487018"/>
            <a:ext cx="6379305" cy="530638"/>
          </a:xfrm>
        </p:spPr>
        <p:txBody>
          <a:bodyPr/>
          <a:lstStyle/>
          <a:p>
            <a:r>
              <a:rPr lang="en-US" err="1"/>
              <a:t>ProBLEM</a:t>
            </a:r>
            <a:r>
              <a:rPr lang="en-US"/>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769706"/>
          </a:xfrm>
        </p:spPr>
        <p:txBody>
          <a:bodyPr>
            <a:normAutofit/>
          </a:bodyPr>
          <a:lstStyle/>
          <a:p>
            <a:r>
              <a:rPr lang="en-US" sz="400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p>
          <a:p>
            <a:r>
              <a:rPr lang="en-US" sz="3600" b="0"/>
              <a:t>2.Traders</a:t>
            </a:r>
          </a:p>
          <a:p>
            <a:r>
              <a:rPr lang="en-US" sz="3600" b="0"/>
              <a:t>3.Financial Analysts</a:t>
            </a:r>
          </a:p>
          <a:p>
            <a:r>
              <a:rPr lang="en-US" sz="3600" b="0"/>
              <a:t>4.Brokers</a:t>
            </a:r>
          </a:p>
          <a:p>
            <a:endParaRPr lang="en-US" sz="3600" b="0"/>
          </a:p>
          <a:p>
            <a:endParaRPr lang="en-US" sz="3600" b="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a:extLst>
              <a:ext uri="{FF2B5EF4-FFF2-40B4-BE49-F238E27FC236}">
                <a16:creationId xmlns:a16="http://schemas.microsoft.com/office/drawing/2014/main"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sharfifawa019@gmail.com</cp:lastModifiedBy>
  <cp:revision>166</cp:revision>
  <dcterms:created xsi:type="dcterms:W3CDTF">2024-04-05T07:27:25Z</dcterms:created>
  <dcterms:modified xsi:type="dcterms:W3CDTF">2024-04-06T16:59:24Z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