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FD0-AD4A-D0AF-24F9-F816E9F7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DF70-7320-BFFD-29E8-1DBC1791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08D7-E9E8-3B9A-E97E-AFE253D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4DF0-8963-BC11-D577-62C0B722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1AA3-7BCD-2A35-7BFB-30D226E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2A79-4A83-B79E-8A3F-4199AA6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6C18A-7D13-717F-0533-74172EF6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C82C-5CF5-FA1C-F661-902F73F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C049-8F2D-05E7-27D8-B75070BA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95CA-D7BD-3353-BEA6-17D24A61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01B8D-9CFD-FCB4-AB81-B4BE6422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6AAD-7F61-C30C-6AD8-06094AFF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DADB-7CB9-02C8-9CA0-CAFBDF96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107B-3894-6ADD-6097-F477038D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6E14-EEA7-A395-F182-C46D836F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E4F-590D-672F-42B2-3622C148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A20F-04BC-186E-009E-A13E05E7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132F-66F6-8BD5-3E01-8091679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A5F5-D160-C47B-5E3C-EB2C99D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340F-20B6-A19B-E92E-BEFF5EB1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FB6C-AB3F-CF58-4F41-C7629106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D4B4-2FE5-3B9A-C00D-8CA79178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0436-DD8D-AEAA-E9E0-213CD358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F94F-AD27-0031-7985-07FB338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ECAD-2161-C2F7-BD3B-0A578B5E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B06-D847-6A9B-E7CB-1A0CC46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90D1-64C1-1AE1-8959-896C5D60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D569-1F1D-B7D4-8394-4C3EF19B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14DAD-1460-FFF7-D188-DB4C63AF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D29C-D49B-C59F-2910-3955155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9AC6-D461-BDDC-3D07-4F354070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2657-E785-0F4D-BBBC-B3625DD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693A-8151-E2B7-037F-60CE6E9A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BC69-1E42-0D27-AC05-46E1EEFCD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7299E-90A5-7214-DF80-2AD86424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A476F-EC0D-3107-2F71-9462596D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12D0A-F7F5-4BB8-EFB1-DA4BB119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7771E-6068-FECC-C2E0-5C9C8CE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41F49-0124-BAC4-2FC5-7E4E418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FE0-92B5-86B9-B9EC-A0C357B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C1BEB-D771-E2C0-E347-B68BF7B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2131E-0422-AA71-2BF4-79288BA0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847D4-C83D-E2ED-12CD-EC7962A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CBCC0-FA71-0781-1300-C7DB491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A9676-04E3-AA9A-D278-4A0BE7B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5C43-DB64-5458-74E9-D5074852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8B89-38E2-497D-F4BE-1C7CC4DB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4D1C-F4CF-A379-E82C-EAB42668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31C0-3E82-A800-01CA-85D833C2E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3959-54EC-77A2-94CD-B70751F3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9F5B-83C8-2FF2-C707-55E9278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565B2-CD24-0142-AE38-7C85A9A8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1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1AF1-D39E-BB9B-3374-89CC1C4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30CDC-BB47-E384-0F9E-08CCBF77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F9E6-F169-4776-CE51-ACF2DF31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796F-C63D-EE1B-8E5B-3807370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C7E9-DA8D-DC6F-CBB8-7447B89E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F0F0-B7D0-D046-90FA-F05363CE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7EA02-FB1A-89F5-1695-C06AE536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362C-8E77-9B5F-27A8-C3F31DC0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91C2-B2B4-022E-318E-1826D7E2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FAF2-0FD4-447E-955E-55A4CFAD890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B742-4CBB-CF11-18A9-F88D65BF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543A-6966-A587-E595-45F2E175E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B946-C559-4E54-899E-5E5B9A476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DCD-2336-BAD8-538A-68C58027B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42EA-68B5-476C-5D4E-D95325522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A0908-B13F-DF2A-78F4-B3B656060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Divakar R</dc:creator>
  <cp:lastModifiedBy>Divakar R</cp:lastModifiedBy>
  <cp:revision>1</cp:revision>
  <dcterms:created xsi:type="dcterms:W3CDTF">2024-08-05T05:12:49Z</dcterms:created>
  <dcterms:modified xsi:type="dcterms:W3CDTF">2024-08-05T05:14:09Z</dcterms:modified>
</cp:coreProperties>
</file>